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8" userDrawn="1">
          <p15:clr>
            <a:srgbClr val="A4A3A4"/>
          </p15:clr>
        </p15:guide>
        <p15:guide id="2" pos="3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4B5B"/>
    <a:srgbClr val="5AB2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94676"/>
  </p:normalViewPr>
  <p:slideViewPr>
    <p:cSldViewPr snapToGrid="0" snapToObjects="1">
      <p:cViewPr varScale="1">
        <p:scale>
          <a:sx n="115" d="100"/>
          <a:sy n="115" d="100"/>
        </p:scale>
        <p:origin x="1494" y="108"/>
      </p:cViewPr>
      <p:guideLst>
        <p:guide orient="horz" pos="368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F0CE-DECC-E24F-A14B-8D14B0F387AC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ED4D-5826-0042-80E2-53EDDB01B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62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F0CE-DECC-E24F-A14B-8D14B0F387AC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ED4D-5826-0042-80E2-53EDDB01B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2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F0CE-DECC-E24F-A14B-8D14B0F387AC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ED4D-5826-0042-80E2-53EDDB01B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98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F0CE-DECC-E24F-A14B-8D14B0F387AC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ED4D-5826-0042-80E2-53EDDB01B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85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F0CE-DECC-E24F-A14B-8D14B0F387AC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ED4D-5826-0042-80E2-53EDDB01B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961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F0CE-DECC-E24F-A14B-8D14B0F387AC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ED4D-5826-0042-80E2-53EDDB01B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72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F0CE-DECC-E24F-A14B-8D14B0F387AC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ED4D-5826-0042-80E2-53EDDB01B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4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F0CE-DECC-E24F-A14B-8D14B0F387AC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ED4D-5826-0042-80E2-53EDDB01B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29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F0CE-DECC-E24F-A14B-8D14B0F387AC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ED4D-5826-0042-80E2-53EDDB01B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6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F0CE-DECC-E24F-A14B-8D14B0F387AC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ED4D-5826-0042-80E2-53EDDB01B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41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F0CE-DECC-E24F-A14B-8D14B0F387AC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ED4D-5826-0042-80E2-53EDDB01B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88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3F0CE-DECC-E24F-A14B-8D14B0F387AC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4ED4D-5826-0042-80E2-53EDDB01B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87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4B5B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465" y="5694218"/>
            <a:ext cx="1005406" cy="1005406"/>
          </a:xfrm>
          <a:prstGeom prst="rect">
            <a:avLst/>
          </a:prstGeom>
        </p:spPr>
      </p:pic>
      <p:sp>
        <p:nvSpPr>
          <p:cNvPr id="5" name="Rounded Rectangular Callout 4"/>
          <p:cNvSpPr>
            <a:spLocks noChangeAspect="1"/>
          </p:cNvSpPr>
          <p:nvPr/>
        </p:nvSpPr>
        <p:spPr>
          <a:xfrm>
            <a:off x="1233243" y="627970"/>
            <a:ext cx="2108351" cy="855958"/>
          </a:xfrm>
          <a:custGeom>
            <a:avLst/>
            <a:gdLst>
              <a:gd name="connsiteX0" fmla="*/ 0 w 5678557"/>
              <a:gd name="connsiteY0" fmla="*/ 231918 h 1391478"/>
              <a:gd name="connsiteX1" fmla="*/ 231918 w 5678557"/>
              <a:gd name="connsiteY1" fmla="*/ 0 h 1391478"/>
              <a:gd name="connsiteX2" fmla="*/ 946426 w 5678557"/>
              <a:gd name="connsiteY2" fmla="*/ 0 h 1391478"/>
              <a:gd name="connsiteX3" fmla="*/ 946426 w 5678557"/>
              <a:gd name="connsiteY3" fmla="*/ 0 h 1391478"/>
              <a:gd name="connsiteX4" fmla="*/ 2366065 w 5678557"/>
              <a:gd name="connsiteY4" fmla="*/ 0 h 1391478"/>
              <a:gd name="connsiteX5" fmla="*/ 5446639 w 5678557"/>
              <a:gd name="connsiteY5" fmla="*/ 0 h 1391478"/>
              <a:gd name="connsiteX6" fmla="*/ 5678557 w 5678557"/>
              <a:gd name="connsiteY6" fmla="*/ 231918 h 1391478"/>
              <a:gd name="connsiteX7" fmla="*/ 5678557 w 5678557"/>
              <a:gd name="connsiteY7" fmla="*/ 811696 h 1391478"/>
              <a:gd name="connsiteX8" fmla="*/ 5678557 w 5678557"/>
              <a:gd name="connsiteY8" fmla="*/ 811696 h 1391478"/>
              <a:gd name="connsiteX9" fmla="*/ 5678557 w 5678557"/>
              <a:gd name="connsiteY9" fmla="*/ 1159565 h 1391478"/>
              <a:gd name="connsiteX10" fmla="*/ 5678557 w 5678557"/>
              <a:gd name="connsiteY10" fmla="*/ 1159560 h 1391478"/>
              <a:gd name="connsiteX11" fmla="*/ 5446639 w 5678557"/>
              <a:gd name="connsiteY11" fmla="*/ 1391478 h 1391478"/>
              <a:gd name="connsiteX12" fmla="*/ 2366065 w 5678557"/>
              <a:gd name="connsiteY12" fmla="*/ 1391478 h 1391478"/>
              <a:gd name="connsiteX13" fmla="*/ 2577327 w 5678557"/>
              <a:gd name="connsiteY13" fmla="*/ 1737692 h 1391478"/>
              <a:gd name="connsiteX14" fmla="*/ 946426 w 5678557"/>
              <a:gd name="connsiteY14" fmla="*/ 1391478 h 1391478"/>
              <a:gd name="connsiteX15" fmla="*/ 231918 w 5678557"/>
              <a:gd name="connsiteY15" fmla="*/ 1391478 h 1391478"/>
              <a:gd name="connsiteX16" fmla="*/ 0 w 5678557"/>
              <a:gd name="connsiteY16" fmla="*/ 1159560 h 1391478"/>
              <a:gd name="connsiteX17" fmla="*/ 0 w 5678557"/>
              <a:gd name="connsiteY17" fmla="*/ 1159565 h 1391478"/>
              <a:gd name="connsiteX18" fmla="*/ 0 w 5678557"/>
              <a:gd name="connsiteY18" fmla="*/ 811696 h 1391478"/>
              <a:gd name="connsiteX19" fmla="*/ 0 w 5678557"/>
              <a:gd name="connsiteY19" fmla="*/ 811696 h 1391478"/>
              <a:gd name="connsiteX20" fmla="*/ 0 w 5678557"/>
              <a:gd name="connsiteY20" fmla="*/ 231918 h 1391478"/>
              <a:gd name="connsiteX0" fmla="*/ 0 w 5678557"/>
              <a:gd name="connsiteY0" fmla="*/ 231918 h 1737692"/>
              <a:gd name="connsiteX1" fmla="*/ 231918 w 5678557"/>
              <a:gd name="connsiteY1" fmla="*/ 0 h 1737692"/>
              <a:gd name="connsiteX2" fmla="*/ 946426 w 5678557"/>
              <a:gd name="connsiteY2" fmla="*/ 0 h 1737692"/>
              <a:gd name="connsiteX3" fmla="*/ 946426 w 5678557"/>
              <a:gd name="connsiteY3" fmla="*/ 0 h 1737692"/>
              <a:gd name="connsiteX4" fmla="*/ 2366065 w 5678557"/>
              <a:gd name="connsiteY4" fmla="*/ 0 h 1737692"/>
              <a:gd name="connsiteX5" fmla="*/ 5446639 w 5678557"/>
              <a:gd name="connsiteY5" fmla="*/ 0 h 1737692"/>
              <a:gd name="connsiteX6" fmla="*/ 5678557 w 5678557"/>
              <a:gd name="connsiteY6" fmla="*/ 231918 h 1737692"/>
              <a:gd name="connsiteX7" fmla="*/ 5678557 w 5678557"/>
              <a:gd name="connsiteY7" fmla="*/ 811696 h 1737692"/>
              <a:gd name="connsiteX8" fmla="*/ 5678557 w 5678557"/>
              <a:gd name="connsiteY8" fmla="*/ 811696 h 1737692"/>
              <a:gd name="connsiteX9" fmla="*/ 5678557 w 5678557"/>
              <a:gd name="connsiteY9" fmla="*/ 1159565 h 1737692"/>
              <a:gd name="connsiteX10" fmla="*/ 5678557 w 5678557"/>
              <a:gd name="connsiteY10" fmla="*/ 1159560 h 1737692"/>
              <a:gd name="connsiteX11" fmla="*/ 5446639 w 5678557"/>
              <a:gd name="connsiteY11" fmla="*/ 1391478 h 1737692"/>
              <a:gd name="connsiteX12" fmla="*/ 2366065 w 5678557"/>
              <a:gd name="connsiteY12" fmla="*/ 1391478 h 1737692"/>
              <a:gd name="connsiteX13" fmla="*/ 2577327 w 5678557"/>
              <a:gd name="connsiteY13" fmla="*/ 1737692 h 1737692"/>
              <a:gd name="connsiteX14" fmla="*/ 2238513 w 5678557"/>
              <a:gd name="connsiteY14" fmla="*/ 1391478 h 1737692"/>
              <a:gd name="connsiteX15" fmla="*/ 231918 w 5678557"/>
              <a:gd name="connsiteY15" fmla="*/ 1391478 h 1737692"/>
              <a:gd name="connsiteX16" fmla="*/ 0 w 5678557"/>
              <a:gd name="connsiteY16" fmla="*/ 1159560 h 1737692"/>
              <a:gd name="connsiteX17" fmla="*/ 0 w 5678557"/>
              <a:gd name="connsiteY17" fmla="*/ 1159565 h 1737692"/>
              <a:gd name="connsiteX18" fmla="*/ 0 w 5678557"/>
              <a:gd name="connsiteY18" fmla="*/ 811696 h 1737692"/>
              <a:gd name="connsiteX19" fmla="*/ 0 w 5678557"/>
              <a:gd name="connsiteY19" fmla="*/ 811696 h 1737692"/>
              <a:gd name="connsiteX20" fmla="*/ 0 w 5678557"/>
              <a:gd name="connsiteY20" fmla="*/ 231918 h 1737692"/>
              <a:gd name="connsiteX0" fmla="*/ 0 w 5678557"/>
              <a:gd name="connsiteY0" fmla="*/ 231918 h 1737692"/>
              <a:gd name="connsiteX1" fmla="*/ 231918 w 5678557"/>
              <a:gd name="connsiteY1" fmla="*/ 0 h 1737692"/>
              <a:gd name="connsiteX2" fmla="*/ 946426 w 5678557"/>
              <a:gd name="connsiteY2" fmla="*/ 0 h 1737692"/>
              <a:gd name="connsiteX3" fmla="*/ 946426 w 5678557"/>
              <a:gd name="connsiteY3" fmla="*/ 0 h 1737692"/>
              <a:gd name="connsiteX4" fmla="*/ 2366065 w 5678557"/>
              <a:gd name="connsiteY4" fmla="*/ 0 h 1737692"/>
              <a:gd name="connsiteX5" fmla="*/ 5446639 w 5678557"/>
              <a:gd name="connsiteY5" fmla="*/ 0 h 1737692"/>
              <a:gd name="connsiteX6" fmla="*/ 5678557 w 5678557"/>
              <a:gd name="connsiteY6" fmla="*/ 231918 h 1737692"/>
              <a:gd name="connsiteX7" fmla="*/ 5678557 w 5678557"/>
              <a:gd name="connsiteY7" fmla="*/ 811696 h 1737692"/>
              <a:gd name="connsiteX8" fmla="*/ 5678557 w 5678557"/>
              <a:gd name="connsiteY8" fmla="*/ 811696 h 1737692"/>
              <a:gd name="connsiteX9" fmla="*/ 5678557 w 5678557"/>
              <a:gd name="connsiteY9" fmla="*/ 1159565 h 1737692"/>
              <a:gd name="connsiteX10" fmla="*/ 5678557 w 5678557"/>
              <a:gd name="connsiteY10" fmla="*/ 1159560 h 1737692"/>
              <a:gd name="connsiteX11" fmla="*/ 5446639 w 5678557"/>
              <a:gd name="connsiteY11" fmla="*/ 1391478 h 1737692"/>
              <a:gd name="connsiteX12" fmla="*/ 2723874 w 5678557"/>
              <a:gd name="connsiteY12" fmla="*/ 1391478 h 1737692"/>
              <a:gd name="connsiteX13" fmla="*/ 2577327 w 5678557"/>
              <a:gd name="connsiteY13" fmla="*/ 1737692 h 1737692"/>
              <a:gd name="connsiteX14" fmla="*/ 2238513 w 5678557"/>
              <a:gd name="connsiteY14" fmla="*/ 1391478 h 1737692"/>
              <a:gd name="connsiteX15" fmla="*/ 231918 w 5678557"/>
              <a:gd name="connsiteY15" fmla="*/ 1391478 h 1737692"/>
              <a:gd name="connsiteX16" fmla="*/ 0 w 5678557"/>
              <a:gd name="connsiteY16" fmla="*/ 1159560 h 1737692"/>
              <a:gd name="connsiteX17" fmla="*/ 0 w 5678557"/>
              <a:gd name="connsiteY17" fmla="*/ 1159565 h 1737692"/>
              <a:gd name="connsiteX18" fmla="*/ 0 w 5678557"/>
              <a:gd name="connsiteY18" fmla="*/ 811696 h 1737692"/>
              <a:gd name="connsiteX19" fmla="*/ 0 w 5678557"/>
              <a:gd name="connsiteY19" fmla="*/ 811696 h 1737692"/>
              <a:gd name="connsiteX20" fmla="*/ 0 w 5678557"/>
              <a:gd name="connsiteY20" fmla="*/ 231918 h 1737692"/>
              <a:gd name="connsiteX0" fmla="*/ 0 w 5678557"/>
              <a:gd name="connsiteY0" fmla="*/ 231918 h 1896718"/>
              <a:gd name="connsiteX1" fmla="*/ 231918 w 5678557"/>
              <a:gd name="connsiteY1" fmla="*/ 0 h 1896718"/>
              <a:gd name="connsiteX2" fmla="*/ 946426 w 5678557"/>
              <a:gd name="connsiteY2" fmla="*/ 0 h 1896718"/>
              <a:gd name="connsiteX3" fmla="*/ 946426 w 5678557"/>
              <a:gd name="connsiteY3" fmla="*/ 0 h 1896718"/>
              <a:gd name="connsiteX4" fmla="*/ 2366065 w 5678557"/>
              <a:gd name="connsiteY4" fmla="*/ 0 h 1896718"/>
              <a:gd name="connsiteX5" fmla="*/ 5446639 w 5678557"/>
              <a:gd name="connsiteY5" fmla="*/ 0 h 1896718"/>
              <a:gd name="connsiteX6" fmla="*/ 5678557 w 5678557"/>
              <a:gd name="connsiteY6" fmla="*/ 231918 h 1896718"/>
              <a:gd name="connsiteX7" fmla="*/ 5678557 w 5678557"/>
              <a:gd name="connsiteY7" fmla="*/ 811696 h 1896718"/>
              <a:gd name="connsiteX8" fmla="*/ 5678557 w 5678557"/>
              <a:gd name="connsiteY8" fmla="*/ 811696 h 1896718"/>
              <a:gd name="connsiteX9" fmla="*/ 5678557 w 5678557"/>
              <a:gd name="connsiteY9" fmla="*/ 1159565 h 1896718"/>
              <a:gd name="connsiteX10" fmla="*/ 5678557 w 5678557"/>
              <a:gd name="connsiteY10" fmla="*/ 1159560 h 1896718"/>
              <a:gd name="connsiteX11" fmla="*/ 5446639 w 5678557"/>
              <a:gd name="connsiteY11" fmla="*/ 1391478 h 1896718"/>
              <a:gd name="connsiteX12" fmla="*/ 2723874 w 5678557"/>
              <a:gd name="connsiteY12" fmla="*/ 1391478 h 1896718"/>
              <a:gd name="connsiteX13" fmla="*/ 2888753 w 5678557"/>
              <a:gd name="connsiteY13" fmla="*/ 1896718 h 1896718"/>
              <a:gd name="connsiteX14" fmla="*/ 2238513 w 5678557"/>
              <a:gd name="connsiteY14" fmla="*/ 1391478 h 1896718"/>
              <a:gd name="connsiteX15" fmla="*/ 231918 w 5678557"/>
              <a:gd name="connsiteY15" fmla="*/ 1391478 h 1896718"/>
              <a:gd name="connsiteX16" fmla="*/ 0 w 5678557"/>
              <a:gd name="connsiteY16" fmla="*/ 1159560 h 1896718"/>
              <a:gd name="connsiteX17" fmla="*/ 0 w 5678557"/>
              <a:gd name="connsiteY17" fmla="*/ 1159565 h 1896718"/>
              <a:gd name="connsiteX18" fmla="*/ 0 w 5678557"/>
              <a:gd name="connsiteY18" fmla="*/ 811696 h 1896718"/>
              <a:gd name="connsiteX19" fmla="*/ 0 w 5678557"/>
              <a:gd name="connsiteY19" fmla="*/ 811696 h 1896718"/>
              <a:gd name="connsiteX20" fmla="*/ 0 w 5678557"/>
              <a:gd name="connsiteY20" fmla="*/ 231918 h 1896718"/>
              <a:gd name="connsiteX0" fmla="*/ 0 w 5678557"/>
              <a:gd name="connsiteY0" fmla="*/ 231918 h 1896718"/>
              <a:gd name="connsiteX1" fmla="*/ 231918 w 5678557"/>
              <a:gd name="connsiteY1" fmla="*/ 0 h 1896718"/>
              <a:gd name="connsiteX2" fmla="*/ 946426 w 5678557"/>
              <a:gd name="connsiteY2" fmla="*/ 0 h 1896718"/>
              <a:gd name="connsiteX3" fmla="*/ 946426 w 5678557"/>
              <a:gd name="connsiteY3" fmla="*/ 0 h 1896718"/>
              <a:gd name="connsiteX4" fmla="*/ 2366065 w 5678557"/>
              <a:gd name="connsiteY4" fmla="*/ 0 h 1896718"/>
              <a:gd name="connsiteX5" fmla="*/ 5446639 w 5678557"/>
              <a:gd name="connsiteY5" fmla="*/ 0 h 1896718"/>
              <a:gd name="connsiteX6" fmla="*/ 5678557 w 5678557"/>
              <a:gd name="connsiteY6" fmla="*/ 231918 h 1896718"/>
              <a:gd name="connsiteX7" fmla="*/ 5678557 w 5678557"/>
              <a:gd name="connsiteY7" fmla="*/ 811696 h 1896718"/>
              <a:gd name="connsiteX8" fmla="*/ 5678557 w 5678557"/>
              <a:gd name="connsiteY8" fmla="*/ 811696 h 1896718"/>
              <a:gd name="connsiteX9" fmla="*/ 5678557 w 5678557"/>
              <a:gd name="connsiteY9" fmla="*/ 1159565 h 1896718"/>
              <a:gd name="connsiteX10" fmla="*/ 5678557 w 5678557"/>
              <a:gd name="connsiteY10" fmla="*/ 1159560 h 1896718"/>
              <a:gd name="connsiteX11" fmla="*/ 5446639 w 5678557"/>
              <a:gd name="connsiteY11" fmla="*/ 1391478 h 1896718"/>
              <a:gd name="connsiteX12" fmla="*/ 2723874 w 5678557"/>
              <a:gd name="connsiteY12" fmla="*/ 1391478 h 1896718"/>
              <a:gd name="connsiteX13" fmla="*/ 2888753 w 5678557"/>
              <a:gd name="connsiteY13" fmla="*/ 1896718 h 1896718"/>
              <a:gd name="connsiteX14" fmla="*/ 2397539 w 5678557"/>
              <a:gd name="connsiteY14" fmla="*/ 1391478 h 1896718"/>
              <a:gd name="connsiteX15" fmla="*/ 231918 w 5678557"/>
              <a:gd name="connsiteY15" fmla="*/ 1391478 h 1896718"/>
              <a:gd name="connsiteX16" fmla="*/ 0 w 5678557"/>
              <a:gd name="connsiteY16" fmla="*/ 1159560 h 1896718"/>
              <a:gd name="connsiteX17" fmla="*/ 0 w 5678557"/>
              <a:gd name="connsiteY17" fmla="*/ 1159565 h 1896718"/>
              <a:gd name="connsiteX18" fmla="*/ 0 w 5678557"/>
              <a:gd name="connsiteY18" fmla="*/ 811696 h 1896718"/>
              <a:gd name="connsiteX19" fmla="*/ 0 w 5678557"/>
              <a:gd name="connsiteY19" fmla="*/ 811696 h 1896718"/>
              <a:gd name="connsiteX20" fmla="*/ 0 w 5678557"/>
              <a:gd name="connsiteY20" fmla="*/ 231918 h 1896718"/>
              <a:gd name="connsiteX0" fmla="*/ 0 w 5678557"/>
              <a:gd name="connsiteY0" fmla="*/ 231918 h 1896718"/>
              <a:gd name="connsiteX1" fmla="*/ 231918 w 5678557"/>
              <a:gd name="connsiteY1" fmla="*/ 0 h 1896718"/>
              <a:gd name="connsiteX2" fmla="*/ 946426 w 5678557"/>
              <a:gd name="connsiteY2" fmla="*/ 0 h 1896718"/>
              <a:gd name="connsiteX3" fmla="*/ 946426 w 5678557"/>
              <a:gd name="connsiteY3" fmla="*/ 0 h 1896718"/>
              <a:gd name="connsiteX4" fmla="*/ 2366065 w 5678557"/>
              <a:gd name="connsiteY4" fmla="*/ 0 h 1896718"/>
              <a:gd name="connsiteX5" fmla="*/ 5446639 w 5678557"/>
              <a:gd name="connsiteY5" fmla="*/ 0 h 1896718"/>
              <a:gd name="connsiteX6" fmla="*/ 5678557 w 5678557"/>
              <a:gd name="connsiteY6" fmla="*/ 231918 h 1896718"/>
              <a:gd name="connsiteX7" fmla="*/ 5678557 w 5678557"/>
              <a:gd name="connsiteY7" fmla="*/ 811696 h 1896718"/>
              <a:gd name="connsiteX8" fmla="*/ 5678557 w 5678557"/>
              <a:gd name="connsiteY8" fmla="*/ 811696 h 1896718"/>
              <a:gd name="connsiteX9" fmla="*/ 5678557 w 5678557"/>
              <a:gd name="connsiteY9" fmla="*/ 1159565 h 1896718"/>
              <a:gd name="connsiteX10" fmla="*/ 5678557 w 5678557"/>
              <a:gd name="connsiteY10" fmla="*/ 1159560 h 1896718"/>
              <a:gd name="connsiteX11" fmla="*/ 5446639 w 5678557"/>
              <a:gd name="connsiteY11" fmla="*/ 1391478 h 1896718"/>
              <a:gd name="connsiteX12" fmla="*/ 2849769 w 5678557"/>
              <a:gd name="connsiteY12" fmla="*/ 1398105 h 1896718"/>
              <a:gd name="connsiteX13" fmla="*/ 2888753 w 5678557"/>
              <a:gd name="connsiteY13" fmla="*/ 1896718 h 1896718"/>
              <a:gd name="connsiteX14" fmla="*/ 2397539 w 5678557"/>
              <a:gd name="connsiteY14" fmla="*/ 1391478 h 1896718"/>
              <a:gd name="connsiteX15" fmla="*/ 231918 w 5678557"/>
              <a:gd name="connsiteY15" fmla="*/ 1391478 h 1896718"/>
              <a:gd name="connsiteX16" fmla="*/ 0 w 5678557"/>
              <a:gd name="connsiteY16" fmla="*/ 1159560 h 1896718"/>
              <a:gd name="connsiteX17" fmla="*/ 0 w 5678557"/>
              <a:gd name="connsiteY17" fmla="*/ 1159565 h 1896718"/>
              <a:gd name="connsiteX18" fmla="*/ 0 w 5678557"/>
              <a:gd name="connsiteY18" fmla="*/ 811696 h 1896718"/>
              <a:gd name="connsiteX19" fmla="*/ 0 w 5678557"/>
              <a:gd name="connsiteY19" fmla="*/ 811696 h 1896718"/>
              <a:gd name="connsiteX20" fmla="*/ 0 w 5678557"/>
              <a:gd name="connsiteY20" fmla="*/ 231918 h 1896718"/>
              <a:gd name="connsiteX0" fmla="*/ 0 w 5678557"/>
              <a:gd name="connsiteY0" fmla="*/ 231918 h 1916596"/>
              <a:gd name="connsiteX1" fmla="*/ 231918 w 5678557"/>
              <a:gd name="connsiteY1" fmla="*/ 0 h 1916596"/>
              <a:gd name="connsiteX2" fmla="*/ 946426 w 5678557"/>
              <a:gd name="connsiteY2" fmla="*/ 0 h 1916596"/>
              <a:gd name="connsiteX3" fmla="*/ 946426 w 5678557"/>
              <a:gd name="connsiteY3" fmla="*/ 0 h 1916596"/>
              <a:gd name="connsiteX4" fmla="*/ 2366065 w 5678557"/>
              <a:gd name="connsiteY4" fmla="*/ 0 h 1916596"/>
              <a:gd name="connsiteX5" fmla="*/ 5446639 w 5678557"/>
              <a:gd name="connsiteY5" fmla="*/ 0 h 1916596"/>
              <a:gd name="connsiteX6" fmla="*/ 5678557 w 5678557"/>
              <a:gd name="connsiteY6" fmla="*/ 231918 h 1916596"/>
              <a:gd name="connsiteX7" fmla="*/ 5678557 w 5678557"/>
              <a:gd name="connsiteY7" fmla="*/ 811696 h 1916596"/>
              <a:gd name="connsiteX8" fmla="*/ 5678557 w 5678557"/>
              <a:gd name="connsiteY8" fmla="*/ 811696 h 1916596"/>
              <a:gd name="connsiteX9" fmla="*/ 5678557 w 5678557"/>
              <a:gd name="connsiteY9" fmla="*/ 1159565 h 1916596"/>
              <a:gd name="connsiteX10" fmla="*/ 5678557 w 5678557"/>
              <a:gd name="connsiteY10" fmla="*/ 1159560 h 1916596"/>
              <a:gd name="connsiteX11" fmla="*/ 5446639 w 5678557"/>
              <a:gd name="connsiteY11" fmla="*/ 1391478 h 1916596"/>
              <a:gd name="connsiteX12" fmla="*/ 2849769 w 5678557"/>
              <a:gd name="connsiteY12" fmla="*/ 1398105 h 1916596"/>
              <a:gd name="connsiteX13" fmla="*/ 3047779 w 5678557"/>
              <a:gd name="connsiteY13" fmla="*/ 1916596 h 1916596"/>
              <a:gd name="connsiteX14" fmla="*/ 2397539 w 5678557"/>
              <a:gd name="connsiteY14" fmla="*/ 1391478 h 1916596"/>
              <a:gd name="connsiteX15" fmla="*/ 231918 w 5678557"/>
              <a:gd name="connsiteY15" fmla="*/ 1391478 h 1916596"/>
              <a:gd name="connsiteX16" fmla="*/ 0 w 5678557"/>
              <a:gd name="connsiteY16" fmla="*/ 1159560 h 1916596"/>
              <a:gd name="connsiteX17" fmla="*/ 0 w 5678557"/>
              <a:gd name="connsiteY17" fmla="*/ 1159565 h 1916596"/>
              <a:gd name="connsiteX18" fmla="*/ 0 w 5678557"/>
              <a:gd name="connsiteY18" fmla="*/ 811696 h 1916596"/>
              <a:gd name="connsiteX19" fmla="*/ 0 w 5678557"/>
              <a:gd name="connsiteY19" fmla="*/ 811696 h 1916596"/>
              <a:gd name="connsiteX20" fmla="*/ 0 w 5678557"/>
              <a:gd name="connsiteY20" fmla="*/ 231918 h 1916596"/>
              <a:gd name="connsiteX0" fmla="*/ 0 w 5678557"/>
              <a:gd name="connsiteY0" fmla="*/ 231918 h 1916596"/>
              <a:gd name="connsiteX1" fmla="*/ 231918 w 5678557"/>
              <a:gd name="connsiteY1" fmla="*/ 0 h 1916596"/>
              <a:gd name="connsiteX2" fmla="*/ 946426 w 5678557"/>
              <a:gd name="connsiteY2" fmla="*/ 0 h 1916596"/>
              <a:gd name="connsiteX3" fmla="*/ 946426 w 5678557"/>
              <a:gd name="connsiteY3" fmla="*/ 0 h 1916596"/>
              <a:gd name="connsiteX4" fmla="*/ 2366065 w 5678557"/>
              <a:gd name="connsiteY4" fmla="*/ 0 h 1916596"/>
              <a:gd name="connsiteX5" fmla="*/ 5446639 w 5678557"/>
              <a:gd name="connsiteY5" fmla="*/ 0 h 1916596"/>
              <a:gd name="connsiteX6" fmla="*/ 5678557 w 5678557"/>
              <a:gd name="connsiteY6" fmla="*/ 231918 h 1916596"/>
              <a:gd name="connsiteX7" fmla="*/ 5678557 w 5678557"/>
              <a:gd name="connsiteY7" fmla="*/ 811696 h 1916596"/>
              <a:gd name="connsiteX8" fmla="*/ 5678557 w 5678557"/>
              <a:gd name="connsiteY8" fmla="*/ 811696 h 1916596"/>
              <a:gd name="connsiteX9" fmla="*/ 5678557 w 5678557"/>
              <a:gd name="connsiteY9" fmla="*/ 1159565 h 1916596"/>
              <a:gd name="connsiteX10" fmla="*/ 5678557 w 5678557"/>
              <a:gd name="connsiteY10" fmla="*/ 1159560 h 1916596"/>
              <a:gd name="connsiteX11" fmla="*/ 5446639 w 5678557"/>
              <a:gd name="connsiteY11" fmla="*/ 1391478 h 1916596"/>
              <a:gd name="connsiteX12" fmla="*/ 2849769 w 5678557"/>
              <a:gd name="connsiteY12" fmla="*/ 1398105 h 1916596"/>
              <a:gd name="connsiteX13" fmla="*/ 3047779 w 5678557"/>
              <a:gd name="connsiteY13" fmla="*/ 1916596 h 1916596"/>
              <a:gd name="connsiteX14" fmla="*/ 2622826 w 5678557"/>
              <a:gd name="connsiteY14" fmla="*/ 1404731 h 1916596"/>
              <a:gd name="connsiteX15" fmla="*/ 231918 w 5678557"/>
              <a:gd name="connsiteY15" fmla="*/ 1391478 h 1916596"/>
              <a:gd name="connsiteX16" fmla="*/ 0 w 5678557"/>
              <a:gd name="connsiteY16" fmla="*/ 1159560 h 1916596"/>
              <a:gd name="connsiteX17" fmla="*/ 0 w 5678557"/>
              <a:gd name="connsiteY17" fmla="*/ 1159565 h 1916596"/>
              <a:gd name="connsiteX18" fmla="*/ 0 w 5678557"/>
              <a:gd name="connsiteY18" fmla="*/ 811696 h 1916596"/>
              <a:gd name="connsiteX19" fmla="*/ 0 w 5678557"/>
              <a:gd name="connsiteY19" fmla="*/ 811696 h 1916596"/>
              <a:gd name="connsiteX20" fmla="*/ 0 w 5678557"/>
              <a:gd name="connsiteY20" fmla="*/ 231918 h 1916596"/>
              <a:gd name="connsiteX0" fmla="*/ 0 w 5678557"/>
              <a:gd name="connsiteY0" fmla="*/ 231918 h 1916596"/>
              <a:gd name="connsiteX1" fmla="*/ 231918 w 5678557"/>
              <a:gd name="connsiteY1" fmla="*/ 0 h 1916596"/>
              <a:gd name="connsiteX2" fmla="*/ 946426 w 5678557"/>
              <a:gd name="connsiteY2" fmla="*/ 0 h 1916596"/>
              <a:gd name="connsiteX3" fmla="*/ 946426 w 5678557"/>
              <a:gd name="connsiteY3" fmla="*/ 0 h 1916596"/>
              <a:gd name="connsiteX4" fmla="*/ 2366065 w 5678557"/>
              <a:gd name="connsiteY4" fmla="*/ 0 h 1916596"/>
              <a:gd name="connsiteX5" fmla="*/ 5446639 w 5678557"/>
              <a:gd name="connsiteY5" fmla="*/ 0 h 1916596"/>
              <a:gd name="connsiteX6" fmla="*/ 5678557 w 5678557"/>
              <a:gd name="connsiteY6" fmla="*/ 231918 h 1916596"/>
              <a:gd name="connsiteX7" fmla="*/ 5678557 w 5678557"/>
              <a:gd name="connsiteY7" fmla="*/ 811696 h 1916596"/>
              <a:gd name="connsiteX8" fmla="*/ 5678557 w 5678557"/>
              <a:gd name="connsiteY8" fmla="*/ 811696 h 1916596"/>
              <a:gd name="connsiteX9" fmla="*/ 5678557 w 5678557"/>
              <a:gd name="connsiteY9" fmla="*/ 1159565 h 1916596"/>
              <a:gd name="connsiteX10" fmla="*/ 5678557 w 5678557"/>
              <a:gd name="connsiteY10" fmla="*/ 1159560 h 1916596"/>
              <a:gd name="connsiteX11" fmla="*/ 5446639 w 5678557"/>
              <a:gd name="connsiteY11" fmla="*/ 1391478 h 1916596"/>
              <a:gd name="connsiteX12" fmla="*/ 3008796 w 5678557"/>
              <a:gd name="connsiteY12" fmla="*/ 1398105 h 1916596"/>
              <a:gd name="connsiteX13" fmla="*/ 3047779 w 5678557"/>
              <a:gd name="connsiteY13" fmla="*/ 1916596 h 1916596"/>
              <a:gd name="connsiteX14" fmla="*/ 2622826 w 5678557"/>
              <a:gd name="connsiteY14" fmla="*/ 1404731 h 1916596"/>
              <a:gd name="connsiteX15" fmla="*/ 231918 w 5678557"/>
              <a:gd name="connsiteY15" fmla="*/ 1391478 h 1916596"/>
              <a:gd name="connsiteX16" fmla="*/ 0 w 5678557"/>
              <a:gd name="connsiteY16" fmla="*/ 1159560 h 1916596"/>
              <a:gd name="connsiteX17" fmla="*/ 0 w 5678557"/>
              <a:gd name="connsiteY17" fmla="*/ 1159565 h 1916596"/>
              <a:gd name="connsiteX18" fmla="*/ 0 w 5678557"/>
              <a:gd name="connsiteY18" fmla="*/ 811696 h 1916596"/>
              <a:gd name="connsiteX19" fmla="*/ 0 w 5678557"/>
              <a:gd name="connsiteY19" fmla="*/ 811696 h 1916596"/>
              <a:gd name="connsiteX20" fmla="*/ 0 w 5678557"/>
              <a:gd name="connsiteY20" fmla="*/ 231918 h 1916596"/>
              <a:gd name="connsiteX0" fmla="*/ 0 w 5678557"/>
              <a:gd name="connsiteY0" fmla="*/ 231918 h 1929848"/>
              <a:gd name="connsiteX1" fmla="*/ 231918 w 5678557"/>
              <a:gd name="connsiteY1" fmla="*/ 0 h 1929848"/>
              <a:gd name="connsiteX2" fmla="*/ 946426 w 5678557"/>
              <a:gd name="connsiteY2" fmla="*/ 0 h 1929848"/>
              <a:gd name="connsiteX3" fmla="*/ 946426 w 5678557"/>
              <a:gd name="connsiteY3" fmla="*/ 0 h 1929848"/>
              <a:gd name="connsiteX4" fmla="*/ 2366065 w 5678557"/>
              <a:gd name="connsiteY4" fmla="*/ 0 h 1929848"/>
              <a:gd name="connsiteX5" fmla="*/ 5446639 w 5678557"/>
              <a:gd name="connsiteY5" fmla="*/ 0 h 1929848"/>
              <a:gd name="connsiteX6" fmla="*/ 5678557 w 5678557"/>
              <a:gd name="connsiteY6" fmla="*/ 231918 h 1929848"/>
              <a:gd name="connsiteX7" fmla="*/ 5678557 w 5678557"/>
              <a:gd name="connsiteY7" fmla="*/ 811696 h 1929848"/>
              <a:gd name="connsiteX8" fmla="*/ 5678557 w 5678557"/>
              <a:gd name="connsiteY8" fmla="*/ 811696 h 1929848"/>
              <a:gd name="connsiteX9" fmla="*/ 5678557 w 5678557"/>
              <a:gd name="connsiteY9" fmla="*/ 1159565 h 1929848"/>
              <a:gd name="connsiteX10" fmla="*/ 5678557 w 5678557"/>
              <a:gd name="connsiteY10" fmla="*/ 1159560 h 1929848"/>
              <a:gd name="connsiteX11" fmla="*/ 5446639 w 5678557"/>
              <a:gd name="connsiteY11" fmla="*/ 1391478 h 1929848"/>
              <a:gd name="connsiteX12" fmla="*/ 3008796 w 5678557"/>
              <a:gd name="connsiteY12" fmla="*/ 1398105 h 1929848"/>
              <a:gd name="connsiteX13" fmla="*/ 3200179 w 5678557"/>
              <a:gd name="connsiteY13" fmla="*/ 1929848 h 1929848"/>
              <a:gd name="connsiteX14" fmla="*/ 2622826 w 5678557"/>
              <a:gd name="connsiteY14" fmla="*/ 1404731 h 1929848"/>
              <a:gd name="connsiteX15" fmla="*/ 231918 w 5678557"/>
              <a:gd name="connsiteY15" fmla="*/ 1391478 h 1929848"/>
              <a:gd name="connsiteX16" fmla="*/ 0 w 5678557"/>
              <a:gd name="connsiteY16" fmla="*/ 1159560 h 1929848"/>
              <a:gd name="connsiteX17" fmla="*/ 0 w 5678557"/>
              <a:gd name="connsiteY17" fmla="*/ 1159565 h 1929848"/>
              <a:gd name="connsiteX18" fmla="*/ 0 w 5678557"/>
              <a:gd name="connsiteY18" fmla="*/ 811696 h 1929848"/>
              <a:gd name="connsiteX19" fmla="*/ 0 w 5678557"/>
              <a:gd name="connsiteY19" fmla="*/ 811696 h 1929848"/>
              <a:gd name="connsiteX20" fmla="*/ 0 w 5678557"/>
              <a:gd name="connsiteY20" fmla="*/ 231918 h 1929848"/>
              <a:gd name="connsiteX0" fmla="*/ 0 w 5678557"/>
              <a:gd name="connsiteY0" fmla="*/ 231918 h 1929848"/>
              <a:gd name="connsiteX1" fmla="*/ 231918 w 5678557"/>
              <a:gd name="connsiteY1" fmla="*/ 0 h 1929848"/>
              <a:gd name="connsiteX2" fmla="*/ 946426 w 5678557"/>
              <a:gd name="connsiteY2" fmla="*/ 0 h 1929848"/>
              <a:gd name="connsiteX3" fmla="*/ 946426 w 5678557"/>
              <a:gd name="connsiteY3" fmla="*/ 0 h 1929848"/>
              <a:gd name="connsiteX4" fmla="*/ 2366065 w 5678557"/>
              <a:gd name="connsiteY4" fmla="*/ 0 h 1929848"/>
              <a:gd name="connsiteX5" fmla="*/ 5446639 w 5678557"/>
              <a:gd name="connsiteY5" fmla="*/ 0 h 1929848"/>
              <a:gd name="connsiteX6" fmla="*/ 5678557 w 5678557"/>
              <a:gd name="connsiteY6" fmla="*/ 231918 h 1929848"/>
              <a:gd name="connsiteX7" fmla="*/ 5678557 w 5678557"/>
              <a:gd name="connsiteY7" fmla="*/ 811696 h 1929848"/>
              <a:gd name="connsiteX8" fmla="*/ 5678557 w 5678557"/>
              <a:gd name="connsiteY8" fmla="*/ 811696 h 1929848"/>
              <a:gd name="connsiteX9" fmla="*/ 5678557 w 5678557"/>
              <a:gd name="connsiteY9" fmla="*/ 1159565 h 1929848"/>
              <a:gd name="connsiteX10" fmla="*/ 5678557 w 5678557"/>
              <a:gd name="connsiteY10" fmla="*/ 1159560 h 1929848"/>
              <a:gd name="connsiteX11" fmla="*/ 5446639 w 5678557"/>
              <a:gd name="connsiteY11" fmla="*/ 1391478 h 1929848"/>
              <a:gd name="connsiteX12" fmla="*/ 3008796 w 5678557"/>
              <a:gd name="connsiteY12" fmla="*/ 1398105 h 1929848"/>
              <a:gd name="connsiteX13" fmla="*/ 3200179 w 5678557"/>
              <a:gd name="connsiteY13" fmla="*/ 1929848 h 1929848"/>
              <a:gd name="connsiteX14" fmla="*/ 2662583 w 5678557"/>
              <a:gd name="connsiteY14" fmla="*/ 1398105 h 1929848"/>
              <a:gd name="connsiteX15" fmla="*/ 231918 w 5678557"/>
              <a:gd name="connsiteY15" fmla="*/ 1391478 h 1929848"/>
              <a:gd name="connsiteX16" fmla="*/ 0 w 5678557"/>
              <a:gd name="connsiteY16" fmla="*/ 1159560 h 1929848"/>
              <a:gd name="connsiteX17" fmla="*/ 0 w 5678557"/>
              <a:gd name="connsiteY17" fmla="*/ 1159565 h 1929848"/>
              <a:gd name="connsiteX18" fmla="*/ 0 w 5678557"/>
              <a:gd name="connsiteY18" fmla="*/ 811696 h 1929848"/>
              <a:gd name="connsiteX19" fmla="*/ 0 w 5678557"/>
              <a:gd name="connsiteY19" fmla="*/ 811696 h 1929848"/>
              <a:gd name="connsiteX20" fmla="*/ 0 w 5678557"/>
              <a:gd name="connsiteY20" fmla="*/ 231918 h 1929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678557" h="1929848">
                <a:moveTo>
                  <a:pt x="0" y="231918"/>
                </a:moveTo>
                <a:cubicBezTo>
                  <a:pt x="0" y="103833"/>
                  <a:pt x="103833" y="0"/>
                  <a:pt x="231918" y="0"/>
                </a:cubicBezTo>
                <a:lnTo>
                  <a:pt x="946426" y="0"/>
                </a:lnTo>
                <a:lnTo>
                  <a:pt x="946426" y="0"/>
                </a:lnTo>
                <a:lnTo>
                  <a:pt x="2366065" y="0"/>
                </a:lnTo>
                <a:lnTo>
                  <a:pt x="5446639" y="0"/>
                </a:lnTo>
                <a:cubicBezTo>
                  <a:pt x="5574724" y="0"/>
                  <a:pt x="5678557" y="103833"/>
                  <a:pt x="5678557" y="231918"/>
                </a:cubicBezTo>
                <a:lnTo>
                  <a:pt x="5678557" y="811696"/>
                </a:lnTo>
                <a:lnTo>
                  <a:pt x="5678557" y="811696"/>
                </a:lnTo>
                <a:lnTo>
                  <a:pt x="5678557" y="1159565"/>
                </a:lnTo>
                <a:lnTo>
                  <a:pt x="5678557" y="1159560"/>
                </a:lnTo>
                <a:cubicBezTo>
                  <a:pt x="5678557" y="1287645"/>
                  <a:pt x="5574724" y="1391478"/>
                  <a:pt x="5446639" y="1391478"/>
                </a:cubicBezTo>
                <a:lnTo>
                  <a:pt x="3008796" y="1398105"/>
                </a:lnTo>
                <a:lnTo>
                  <a:pt x="3200179" y="1929848"/>
                </a:lnTo>
                <a:lnTo>
                  <a:pt x="2662583" y="1398105"/>
                </a:lnTo>
                <a:lnTo>
                  <a:pt x="231918" y="1391478"/>
                </a:lnTo>
                <a:cubicBezTo>
                  <a:pt x="103833" y="1391478"/>
                  <a:pt x="0" y="1287645"/>
                  <a:pt x="0" y="1159560"/>
                </a:cubicBezTo>
                <a:lnTo>
                  <a:pt x="0" y="1159565"/>
                </a:lnTo>
                <a:lnTo>
                  <a:pt x="0" y="811696"/>
                </a:lnTo>
                <a:lnTo>
                  <a:pt x="0" y="811696"/>
                </a:lnTo>
                <a:lnTo>
                  <a:pt x="0" y="231918"/>
                </a:lnTo>
                <a:close/>
              </a:path>
            </a:pathLst>
          </a:custGeom>
          <a:solidFill>
            <a:srgbClr val="E94B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180000" rIns="180000" bIns="180000" rtlCol="0" anchor="ctr" anchorCtr="0">
            <a:spAutoFit/>
          </a:bodyPr>
          <a:lstStyle/>
          <a:p>
            <a:pPr>
              <a:spcAft>
                <a:spcPts val="25"/>
              </a:spcAft>
            </a:pPr>
            <a:r>
              <a:rPr lang="en-US" sz="14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Crunching </a:t>
            </a:r>
            <a:r>
              <a:rPr lang="en-US" sz="1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numbers</a:t>
            </a:r>
          </a:p>
          <a:p>
            <a:pPr>
              <a:spcAft>
                <a:spcPts val="25"/>
              </a:spcAft>
            </a:pPr>
            <a:endParaRPr lang="en-US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533"/>
          <a:stretch/>
        </p:blipFill>
        <p:spPr>
          <a:xfrm>
            <a:off x="1338708" y="1697997"/>
            <a:ext cx="6957395" cy="373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23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ZWS New" id="{707D4779-E66C-3D4A-B48C-A9217FCA63C2}" vid="{1EEEA5A1-A5C9-8D4D-B867-C1E5E3F684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ZWS</Template>
  <TotalTime>3743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cook</dc:creator>
  <cp:lastModifiedBy>Eleanor Dillon</cp:lastModifiedBy>
  <cp:revision>12</cp:revision>
  <dcterms:created xsi:type="dcterms:W3CDTF">2017-03-24T21:36:39Z</dcterms:created>
  <dcterms:modified xsi:type="dcterms:W3CDTF">2017-04-05T10:26:32Z</dcterms:modified>
</cp:coreProperties>
</file>