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66" r:id="rId2"/>
    <p:sldId id="256" r:id="rId3"/>
    <p:sldId id="267" r:id="rId4"/>
    <p:sldId id="272" r:id="rId5"/>
    <p:sldId id="271" r:id="rId6"/>
    <p:sldId id="268" r:id="rId7"/>
    <p:sldId id="26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921" userDrawn="1">
          <p15:clr>
            <a:srgbClr val="A4A3A4"/>
          </p15:clr>
        </p15:guide>
        <p15:guide id="3" orient="horz" pos="42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32A"/>
    <a:srgbClr val="E94B5B"/>
    <a:srgbClr val="5AB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6"/>
    <p:restoredTop sz="61580" autoAdjust="0"/>
  </p:normalViewPr>
  <p:slideViewPr>
    <p:cSldViewPr snapToGrid="0" snapToObjects="1">
      <p:cViewPr varScale="1">
        <p:scale>
          <a:sx n="46" d="100"/>
          <a:sy n="46" d="100"/>
        </p:scale>
        <p:origin x="2130" y="42"/>
      </p:cViewPr>
      <p:guideLst>
        <p:guide pos="4921"/>
        <p:guide orient="horz" pos="420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172D8-4D3E-C64B-8C3B-C85D8E17577E}" type="datetimeFigureOut">
              <a:rPr lang="en-US" smtClean="0"/>
              <a:t>5/30/2017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44A4A-FE17-2B4B-93C0-F9CFA9DD5970}" type="slidenum">
              <a:rPr lang="en-US" smtClean="0"/>
              <a:t>‹#›</a:t>
            </a:fld>
            <a:endParaRPr lang="en-US"/>
          </a:p>
        </p:txBody>
      </p:sp>
    </p:spTree>
    <p:extLst>
      <p:ext uri="{BB962C8B-B14F-4D97-AF65-F5344CB8AC3E}">
        <p14:creationId xmlns:p14="http://schemas.microsoft.com/office/powerpoint/2010/main" val="181653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Have</a:t>
            </a:r>
            <a:r>
              <a:rPr lang="en-US" baseline="0" dirty="0" smtClean="0"/>
              <a:t> a discussion with your learners about how much effort goes into creating food. This could be in terms of the water used (12 liters is required to grow 1 tomato!), or the energy used to transport, store and package food, the land and soil space required, the human effort and impact.</a:t>
            </a:r>
          </a:p>
          <a:p>
            <a:pPr marL="0" indent="0">
              <a:buNone/>
            </a:pPr>
            <a:endParaRPr lang="en-US" baseline="0" dirty="0" smtClean="0"/>
          </a:p>
          <a:p>
            <a:pPr marL="0" indent="0">
              <a:buNone/>
            </a:pPr>
            <a:r>
              <a:rPr lang="en-US" baseline="0" dirty="0" smtClean="0"/>
              <a:t>If wasted food is put in the rubbish bin and goes to landfill it releases harmful greenhouse gases. If food waste is put in the food waste recycling bin these gases are captured and not released into the atmosphere. The level of detail required may be too much for your learners but the main point to stress is that wasted food lets off harmful gases in landfill which has a negative impact on our planet.</a:t>
            </a:r>
            <a:endParaRPr lang="en-US" dirty="0"/>
          </a:p>
        </p:txBody>
      </p:sp>
      <p:sp>
        <p:nvSpPr>
          <p:cNvPr id="4" name="Slide Number Placeholder 3"/>
          <p:cNvSpPr>
            <a:spLocks noGrp="1"/>
          </p:cNvSpPr>
          <p:nvPr>
            <p:ph type="sldNum" sz="quarter" idx="10"/>
          </p:nvPr>
        </p:nvSpPr>
        <p:spPr/>
        <p:txBody>
          <a:bodyPr/>
          <a:lstStyle/>
          <a:p>
            <a:fld id="{E6544A4A-FE17-2B4B-93C0-F9CFA9DD5970}" type="slidenum">
              <a:rPr lang="en-US" smtClean="0"/>
              <a:t>1</a:t>
            </a:fld>
            <a:endParaRPr lang="en-US"/>
          </a:p>
        </p:txBody>
      </p:sp>
    </p:spTree>
    <p:extLst>
      <p:ext uri="{BB962C8B-B14F-4D97-AF65-F5344CB8AC3E}">
        <p14:creationId xmlns:p14="http://schemas.microsoft.com/office/powerpoint/2010/main" val="41877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solidFill>
                <a:schemeClr val="bg1"/>
              </a:solidFill>
              <a:latin typeface="Arial" charset="0"/>
              <a:ea typeface="Arial" charset="0"/>
              <a:cs typeface="Arial"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6544A4A-FE17-2B4B-93C0-F9CFA9DD5970}" type="slidenum">
              <a:rPr lang="en-US" smtClean="0"/>
              <a:t>2</a:t>
            </a:fld>
            <a:endParaRPr lang="en-US"/>
          </a:p>
        </p:txBody>
      </p:sp>
    </p:spTree>
    <p:extLst>
      <p:ext uri="{BB962C8B-B14F-4D97-AF65-F5344CB8AC3E}">
        <p14:creationId xmlns:p14="http://schemas.microsoft.com/office/powerpoint/2010/main" val="8901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93F0CE-DECC-E24F-A14B-8D14B0F387AC}"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13374626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93F0CE-DECC-E24F-A14B-8D14B0F387AC}"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212522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93F0CE-DECC-E24F-A14B-8D14B0F387AC}"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163559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93F0CE-DECC-E24F-A14B-8D14B0F387AC}"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102285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3F0CE-DECC-E24F-A14B-8D14B0F387AC}"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49996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93F0CE-DECC-E24F-A14B-8D14B0F387AC}"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190372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93F0CE-DECC-E24F-A14B-8D14B0F387AC}"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58214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93F0CE-DECC-E24F-A14B-8D14B0F387AC}"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14682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3F0CE-DECC-E24F-A14B-8D14B0F387AC}"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3083768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3F0CE-DECC-E24F-A14B-8D14B0F387AC}"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101134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3F0CE-DECC-E24F-A14B-8D14B0F387AC}"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4ED4D-5826-0042-80E2-53EDDB01B7C2}" type="slidenum">
              <a:rPr lang="en-US" smtClean="0"/>
              <a:t>‹#›</a:t>
            </a:fld>
            <a:endParaRPr lang="en-US"/>
          </a:p>
        </p:txBody>
      </p:sp>
    </p:spTree>
    <p:extLst>
      <p:ext uri="{BB962C8B-B14F-4D97-AF65-F5344CB8AC3E}">
        <p14:creationId xmlns:p14="http://schemas.microsoft.com/office/powerpoint/2010/main" val="28518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F0CE-DECC-E24F-A14B-8D14B0F387AC}" type="datetimeFigureOut">
              <a:rPr lang="en-US" smtClean="0"/>
              <a:t>5/30/2017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4ED4D-5826-0042-80E2-53EDDB01B7C2}" type="slidenum">
              <a:rPr lang="en-US" smtClean="0"/>
              <a:t>‹#›</a:t>
            </a:fld>
            <a:endParaRPr lang="en-US"/>
          </a:p>
        </p:txBody>
      </p:sp>
    </p:spTree>
    <p:extLst>
      <p:ext uri="{BB962C8B-B14F-4D97-AF65-F5344CB8AC3E}">
        <p14:creationId xmlns:p14="http://schemas.microsoft.com/office/powerpoint/2010/main" val="2000879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943" y="610284"/>
            <a:ext cx="4065359" cy="6238940"/>
          </a:xfrm>
          <a:prstGeom prst="rect">
            <a:avLst/>
          </a:prstGeom>
        </p:spPr>
      </p:pic>
      <p:sp>
        <p:nvSpPr>
          <p:cNvPr id="8" name="Rounded Rectangular Callout 4"/>
          <p:cNvSpPr>
            <a:spLocks noChangeAspect="1"/>
          </p:cNvSpPr>
          <p:nvPr/>
        </p:nvSpPr>
        <p:spPr>
          <a:xfrm>
            <a:off x="147401" y="163783"/>
            <a:ext cx="5272498" cy="1471511"/>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48826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48826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148826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148826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148826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231918 h 1929848"/>
              <a:gd name="connsiteX0" fmla="*/ 0 w 5678557"/>
              <a:gd name="connsiteY0" fmla="*/ 231918 h 1929848"/>
              <a:gd name="connsiteX1" fmla="*/ 148826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148826 w 5678557"/>
              <a:gd name="connsiteY15" fmla="*/ 1391478 h 1929848"/>
              <a:gd name="connsiteX16" fmla="*/ 0 w 5678557"/>
              <a:gd name="connsiteY16" fmla="*/ 1159560 h 1929848"/>
              <a:gd name="connsiteX17" fmla="*/ 0 w 5678557"/>
              <a:gd name="connsiteY17" fmla="*/ 1159565 h 1929848"/>
              <a:gd name="connsiteX18" fmla="*/ 0 w 5678557"/>
              <a:gd name="connsiteY18" fmla="*/ 231918 h 1929848"/>
              <a:gd name="connsiteX0" fmla="*/ 0 w 5678557"/>
              <a:gd name="connsiteY0" fmla="*/ 231918 h 1929848"/>
              <a:gd name="connsiteX1" fmla="*/ 148826 w 5678557"/>
              <a:gd name="connsiteY1" fmla="*/ 0 h 1929848"/>
              <a:gd name="connsiteX2" fmla="*/ 946426 w 5678557"/>
              <a:gd name="connsiteY2" fmla="*/ 0 h 1929848"/>
              <a:gd name="connsiteX3" fmla="*/ 2366065 w 5678557"/>
              <a:gd name="connsiteY3" fmla="*/ 0 h 1929848"/>
              <a:gd name="connsiteX4" fmla="*/ 5446639 w 5678557"/>
              <a:gd name="connsiteY4" fmla="*/ 0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446639 w 5678557"/>
              <a:gd name="connsiteY10" fmla="*/ 1391478 h 1929848"/>
              <a:gd name="connsiteX11" fmla="*/ 3008796 w 5678557"/>
              <a:gd name="connsiteY11" fmla="*/ 1398105 h 1929848"/>
              <a:gd name="connsiteX12" fmla="*/ 3200179 w 5678557"/>
              <a:gd name="connsiteY12" fmla="*/ 1929848 h 1929848"/>
              <a:gd name="connsiteX13" fmla="*/ 2662583 w 5678557"/>
              <a:gd name="connsiteY13" fmla="*/ 1398105 h 1929848"/>
              <a:gd name="connsiteX14" fmla="*/ 148826 w 5678557"/>
              <a:gd name="connsiteY14" fmla="*/ 1391478 h 1929848"/>
              <a:gd name="connsiteX15" fmla="*/ 0 w 5678557"/>
              <a:gd name="connsiteY15" fmla="*/ 1159560 h 1929848"/>
              <a:gd name="connsiteX16" fmla="*/ 0 w 5678557"/>
              <a:gd name="connsiteY16" fmla="*/ 1159565 h 1929848"/>
              <a:gd name="connsiteX17" fmla="*/ 0 w 5678557"/>
              <a:gd name="connsiteY17" fmla="*/ 231918 h 1929848"/>
              <a:gd name="connsiteX0" fmla="*/ 0 w 5678557"/>
              <a:gd name="connsiteY0" fmla="*/ 231918 h 1929848"/>
              <a:gd name="connsiteX1" fmla="*/ 148826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148826 w 5678557"/>
              <a:gd name="connsiteY13" fmla="*/ 1391478 h 1929848"/>
              <a:gd name="connsiteX14" fmla="*/ 0 w 5678557"/>
              <a:gd name="connsiteY14" fmla="*/ 1159560 h 1929848"/>
              <a:gd name="connsiteX15" fmla="*/ 0 w 5678557"/>
              <a:gd name="connsiteY15" fmla="*/ 1159565 h 1929848"/>
              <a:gd name="connsiteX16" fmla="*/ 0 w 5678557"/>
              <a:gd name="connsiteY16" fmla="*/ 231918 h 1929848"/>
              <a:gd name="connsiteX0" fmla="*/ 0 w 5678557"/>
              <a:gd name="connsiteY0" fmla="*/ 231918 h 1929848"/>
              <a:gd name="connsiteX1" fmla="*/ 148826 w 5678557"/>
              <a:gd name="connsiteY1" fmla="*/ 0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148826 w 5678557"/>
              <a:gd name="connsiteY12" fmla="*/ 1391478 h 1929848"/>
              <a:gd name="connsiteX13" fmla="*/ 0 w 5678557"/>
              <a:gd name="connsiteY13" fmla="*/ 1159560 h 1929848"/>
              <a:gd name="connsiteX14" fmla="*/ 0 w 5678557"/>
              <a:gd name="connsiteY14" fmla="*/ 1159565 h 1929848"/>
              <a:gd name="connsiteX15" fmla="*/ 0 w 5678557"/>
              <a:gd name="connsiteY15" fmla="*/ 231918 h 1929848"/>
              <a:gd name="connsiteX0" fmla="*/ 0 w 5678557"/>
              <a:gd name="connsiteY0" fmla="*/ 231918 h 1929848"/>
              <a:gd name="connsiteX1" fmla="*/ 148826 w 5678557"/>
              <a:gd name="connsiteY1" fmla="*/ 0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152150 w 5678557"/>
              <a:gd name="connsiteY12" fmla="*/ 1402792 h 1929848"/>
              <a:gd name="connsiteX13" fmla="*/ 0 w 5678557"/>
              <a:gd name="connsiteY13" fmla="*/ 1159560 h 1929848"/>
              <a:gd name="connsiteX14" fmla="*/ 0 w 5678557"/>
              <a:gd name="connsiteY14" fmla="*/ 1159565 h 1929848"/>
              <a:gd name="connsiteX15" fmla="*/ 0 w 5678557"/>
              <a:gd name="connsiteY15" fmla="*/ 231918 h 1929848"/>
              <a:gd name="connsiteX0" fmla="*/ 0 w 5678557"/>
              <a:gd name="connsiteY0" fmla="*/ 231918 h 1929848"/>
              <a:gd name="connsiteX1" fmla="*/ 148826 w 5678557"/>
              <a:gd name="connsiteY1" fmla="*/ 0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148826 w 5678557"/>
              <a:gd name="connsiteY12" fmla="*/ 1402792 h 1929848"/>
              <a:gd name="connsiteX13" fmla="*/ 0 w 5678557"/>
              <a:gd name="connsiteY13" fmla="*/ 1159560 h 1929848"/>
              <a:gd name="connsiteX14" fmla="*/ 0 w 5678557"/>
              <a:gd name="connsiteY14" fmla="*/ 1159565 h 1929848"/>
              <a:gd name="connsiteX15" fmla="*/ 0 w 5678557"/>
              <a:gd name="connsiteY15" fmla="*/ 231918 h 1929848"/>
              <a:gd name="connsiteX0" fmla="*/ 0 w 5678557"/>
              <a:gd name="connsiteY0" fmla="*/ 231918 h 1929848"/>
              <a:gd name="connsiteX1" fmla="*/ 148826 w 5678557"/>
              <a:gd name="connsiteY1" fmla="*/ 0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145503 w 5678557"/>
              <a:gd name="connsiteY12" fmla="*/ 1397134 h 1929848"/>
              <a:gd name="connsiteX13" fmla="*/ 0 w 5678557"/>
              <a:gd name="connsiteY13" fmla="*/ 1159560 h 1929848"/>
              <a:gd name="connsiteX14" fmla="*/ 0 w 5678557"/>
              <a:gd name="connsiteY14" fmla="*/ 1159565 h 1929848"/>
              <a:gd name="connsiteX15" fmla="*/ 0 w 5678557"/>
              <a:gd name="connsiteY15" fmla="*/ 231918 h 1929848"/>
              <a:gd name="connsiteX0" fmla="*/ 0 w 5678557"/>
              <a:gd name="connsiteY0" fmla="*/ 231918 h 1929848"/>
              <a:gd name="connsiteX1" fmla="*/ 148826 w 5678557"/>
              <a:gd name="connsiteY1" fmla="*/ 0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523084 w 5678557"/>
              <a:gd name="connsiteY8" fmla="*/ 1385820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145503 w 5678557"/>
              <a:gd name="connsiteY12" fmla="*/ 1397134 h 1929848"/>
              <a:gd name="connsiteX13" fmla="*/ 0 w 5678557"/>
              <a:gd name="connsiteY13" fmla="*/ 1159560 h 1929848"/>
              <a:gd name="connsiteX14" fmla="*/ 0 w 5678557"/>
              <a:gd name="connsiteY14" fmla="*/ 1159565 h 1929848"/>
              <a:gd name="connsiteX15" fmla="*/ 0 w 5678557"/>
              <a:gd name="connsiteY15" fmla="*/ 231918 h 1929848"/>
              <a:gd name="connsiteX0" fmla="*/ 0 w 5678557"/>
              <a:gd name="connsiteY0" fmla="*/ 231918 h 1929848"/>
              <a:gd name="connsiteX1" fmla="*/ 148826 w 5678557"/>
              <a:gd name="connsiteY1" fmla="*/ 0 h 1929848"/>
              <a:gd name="connsiteX2" fmla="*/ 5503142 w 5678557"/>
              <a:gd name="connsiteY2" fmla="*/ 0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523084 w 5678557"/>
              <a:gd name="connsiteY8" fmla="*/ 1385820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145503 w 5678557"/>
              <a:gd name="connsiteY12" fmla="*/ 1397134 h 1929848"/>
              <a:gd name="connsiteX13" fmla="*/ 0 w 5678557"/>
              <a:gd name="connsiteY13" fmla="*/ 1159560 h 1929848"/>
              <a:gd name="connsiteX14" fmla="*/ 0 w 5678557"/>
              <a:gd name="connsiteY14" fmla="*/ 1159565 h 1929848"/>
              <a:gd name="connsiteX15" fmla="*/ 0 w 5678557"/>
              <a:gd name="connsiteY15" fmla="*/ 231918 h 1929848"/>
              <a:gd name="connsiteX0" fmla="*/ 0 w 5678557"/>
              <a:gd name="connsiteY0" fmla="*/ 231918 h 1929848"/>
              <a:gd name="connsiteX1" fmla="*/ 148826 w 5678557"/>
              <a:gd name="connsiteY1" fmla="*/ 0 h 1929848"/>
              <a:gd name="connsiteX2" fmla="*/ 5533056 w 5678557"/>
              <a:gd name="connsiteY2" fmla="*/ 0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523084 w 5678557"/>
              <a:gd name="connsiteY8" fmla="*/ 1385820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145503 w 5678557"/>
              <a:gd name="connsiteY12" fmla="*/ 1397134 h 1929848"/>
              <a:gd name="connsiteX13" fmla="*/ 0 w 5678557"/>
              <a:gd name="connsiteY13" fmla="*/ 1159560 h 1929848"/>
              <a:gd name="connsiteX14" fmla="*/ 0 w 5678557"/>
              <a:gd name="connsiteY14" fmla="*/ 1159565 h 1929848"/>
              <a:gd name="connsiteX15" fmla="*/ 0 w 5678557"/>
              <a:gd name="connsiteY15" fmla="*/ 231918 h 1929848"/>
              <a:gd name="connsiteX0" fmla="*/ 0 w 5678557"/>
              <a:gd name="connsiteY0" fmla="*/ 231918 h 1929848"/>
              <a:gd name="connsiteX1" fmla="*/ 148826 w 5678557"/>
              <a:gd name="connsiteY1" fmla="*/ 0 h 1929848"/>
              <a:gd name="connsiteX2" fmla="*/ 5533056 w 5678557"/>
              <a:gd name="connsiteY2" fmla="*/ 0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539703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145503 w 5678557"/>
              <a:gd name="connsiteY12" fmla="*/ 1397134 h 1929848"/>
              <a:gd name="connsiteX13" fmla="*/ 0 w 5678557"/>
              <a:gd name="connsiteY13" fmla="*/ 1159560 h 1929848"/>
              <a:gd name="connsiteX14" fmla="*/ 0 w 5678557"/>
              <a:gd name="connsiteY14" fmla="*/ 1159565 h 1929848"/>
              <a:gd name="connsiteX15" fmla="*/ 0 w 5678557"/>
              <a:gd name="connsiteY15" fmla="*/ 231918 h 1929848"/>
              <a:gd name="connsiteX0" fmla="*/ 0 w 5678557"/>
              <a:gd name="connsiteY0" fmla="*/ 231918 h 1929848"/>
              <a:gd name="connsiteX1" fmla="*/ 148826 w 5678557"/>
              <a:gd name="connsiteY1" fmla="*/ 0 h 1929848"/>
              <a:gd name="connsiteX2" fmla="*/ 5533056 w 5678557"/>
              <a:gd name="connsiteY2" fmla="*/ 0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539703 w 5678557"/>
              <a:gd name="connsiteY8" fmla="*/ 1391478 h 1929848"/>
              <a:gd name="connsiteX9" fmla="*/ 2972235 w 5678557"/>
              <a:gd name="connsiteY9" fmla="*/ 1392448 h 1929848"/>
              <a:gd name="connsiteX10" fmla="*/ 3200179 w 5678557"/>
              <a:gd name="connsiteY10" fmla="*/ 1929848 h 1929848"/>
              <a:gd name="connsiteX11" fmla="*/ 2662583 w 5678557"/>
              <a:gd name="connsiteY11" fmla="*/ 1398105 h 1929848"/>
              <a:gd name="connsiteX12" fmla="*/ 145503 w 5678557"/>
              <a:gd name="connsiteY12" fmla="*/ 1397134 h 1929848"/>
              <a:gd name="connsiteX13" fmla="*/ 0 w 5678557"/>
              <a:gd name="connsiteY13" fmla="*/ 1159560 h 1929848"/>
              <a:gd name="connsiteX14" fmla="*/ 0 w 5678557"/>
              <a:gd name="connsiteY14" fmla="*/ 1159565 h 1929848"/>
              <a:gd name="connsiteX15" fmla="*/ 0 w 5678557"/>
              <a:gd name="connsiteY15" fmla="*/ 231918 h 1929848"/>
              <a:gd name="connsiteX0" fmla="*/ 0 w 5678557"/>
              <a:gd name="connsiteY0" fmla="*/ 231918 h 1929848"/>
              <a:gd name="connsiteX1" fmla="*/ 148826 w 5678557"/>
              <a:gd name="connsiteY1" fmla="*/ 0 h 1929848"/>
              <a:gd name="connsiteX2" fmla="*/ 5533056 w 5678557"/>
              <a:gd name="connsiteY2" fmla="*/ 0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539703 w 5678557"/>
              <a:gd name="connsiteY8" fmla="*/ 1391478 h 1929848"/>
              <a:gd name="connsiteX9" fmla="*/ 2972235 w 5678557"/>
              <a:gd name="connsiteY9" fmla="*/ 1392448 h 1929848"/>
              <a:gd name="connsiteX10" fmla="*/ 3200179 w 5678557"/>
              <a:gd name="connsiteY10" fmla="*/ 1929848 h 1929848"/>
              <a:gd name="connsiteX11" fmla="*/ 2722409 w 5678557"/>
              <a:gd name="connsiteY11" fmla="*/ 1398106 h 1929848"/>
              <a:gd name="connsiteX12" fmla="*/ 145503 w 5678557"/>
              <a:gd name="connsiteY12" fmla="*/ 1397134 h 1929848"/>
              <a:gd name="connsiteX13" fmla="*/ 0 w 5678557"/>
              <a:gd name="connsiteY13" fmla="*/ 1159560 h 1929848"/>
              <a:gd name="connsiteX14" fmla="*/ 0 w 5678557"/>
              <a:gd name="connsiteY14" fmla="*/ 1159565 h 1929848"/>
              <a:gd name="connsiteX15" fmla="*/ 0 w 5678557"/>
              <a:gd name="connsiteY15"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8557" h="1929848">
                <a:moveTo>
                  <a:pt x="0" y="231918"/>
                </a:moveTo>
                <a:cubicBezTo>
                  <a:pt x="0" y="103833"/>
                  <a:pt x="20741" y="0"/>
                  <a:pt x="148826" y="0"/>
                </a:cubicBezTo>
                <a:lnTo>
                  <a:pt x="5533056" y="0"/>
                </a:lnTo>
                <a:cubicBezTo>
                  <a:pt x="5661141" y="0"/>
                  <a:pt x="5678557" y="103833"/>
                  <a:pt x="5678557" y="231918"/>
                </a:cubicBezTo>
                <a:lnTo>
                  <a:pt x="5678557" y="811696"/>
                </a:lnTo>
                <a:lnTo>
                  <a:pt x="5678557" y="811696"/>
                </a:lnTo>
                <a:lnTo>
                  <a:pt x="5678557" y="1159565"/>
                </a:lnTo>
                <a:lnTo>
                  <a:pt x="5678557" y="1159560"/>
                </a:lnTo>
                <a:cubicBezTo>
                  <a:pt x="5678557" y="1287645"/>
                  <a:pt x="5667788" y="1391478"/>
                  <a:pt x="5539703" y="1391478"/>
                </a:cubicBezTo>
                <a:lnTo>
                  <a:pt x="2972235" y="1392448"/>
                </a:lnTo>
                <a:lnTo>
                  <a:pt x="3200179" y="1929848"/>
                </a:lnTo>
                <a:lnTo>
                  <a:pt x="2722409" y="1398106"/>
                </a:lnTo>
                <a:lnTo>
                  <a:pt x="145503" y="1397134"/>
                </a:lnTo>
                <a:cubicBezTo>
                  <a:pt x="17418" y="1397134"/>
                  <a:pt x="0" y="1287645"/>
                  <a:pt x="0" y="1159560"/>
                </a:cubicBezTo>
                <a:lnTo>
                  <a:pt x="0" y="1159565"/>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dirty="0">
                <a:solidFill>
                  <a:schemeClr val="bg1"/>
                </a:solidFill>
                <a:latin typeface="Arial" charset="0"/>
                <a:ea typeface="Arial" charset="0"/>
                <a:cs typeface="Arial" charset="0"/>
              </a:rPr>
              <a:t>When we waste food </a:t>
            </a:r>
            <a:r>
              <a:rPr lang="en-US" b="1" dirty="0">
                <a:solidFill>
                  <a:schemeClr val="bg1"/>
                </a:solidFill>
                <a:latin typeface="Arial" charset="0"/>
                <a:ea typeface="Arial" charset="0"/>
                <a:cs typeface="Arial" charset="0"/>
              </a:rPr>
              <a:t>we waste all the </a:t>
            </a:r>
            <a:r>
              <a:rPr lang="en-US" b="1" dirty="0" smtClean="0">
                <a:solidFill>
                  <a:schemeClr val="bg1"/>
                </a:solidFill>
                <a:latin typeface="Arial" charset="0"/>
                <a:ea typeface="Arial" charset="0"/>
                <a:cs typeface="Arial" charset="0"/>
              </a:rPr>
              <a:t>effort</a:t>
            </a:r>
            <a:r>
              <a:rPr lang="en-US" dirty="0" smtClean="0">
                <a:solidFill>
                  <a:schemeClr val="bg1"/>
                </a:solidFill>
                <a:latin typeface="Arial" charset="0"/>
                <a:ea typeface="Arial" charset="0"/>
                <a:cs typeface="Arial" charset="0"/>
              </a:rPr>
              <a:t>, </a:t>
            </a:r>
            <a:r>
              <a:rPr lang="en-US" b="1" dirty="0" smtClean="0">
                <a:solidFill>
                  <a:schemeClr val="bg1"/>
                </a:solidFill>
                <a:latin typeface="Arial" charset="0"/>
                <a:ea typeface="Arial" charset="0"/>
                <a:cs typeface="Arial" charset="0"/>
              </a:rPr>
              <a:t>energy </a:t>
            </a:r>
            <a:r>
              <a:rPr lang="en-US" b="1" dirty="0">
                <a:solidFill>
                  <a:schemeClr val="bg1"/>
                </a:solidFill>
                <a:latin typeface="Arial" charset="0"/>
                <a:ea typeface="Arial" charset="0"/>
                <a:cs typeface="Arial" charset="0"/>
              </a:rPr>
              <a:t>and resources </a:t>
            </a:r>
            <a:r>
              <a:rPr lang="en-US" dirty="0">
                <a:solidFill>
                  <a:schemeClr val="bg1"/>
                </a:solidFill>
                <a:latin typeface="Arial" charset="0"/>
                <a:ea typeface="Arial" charset="0"/>
                <a:cs typeface="Arial" charset="0"/>
              </a:rPr>
              <a:t>that go into producing it.</a:t>
            </a:r>
          </a:p>
          <a:p>
            <a:pPr>
              <a:spcAft>
                <a:spcPts val="25"/>
              </a:spcAft>
            </a:pPr>
            <a:endParaRPr lang="en-US"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sp>
        <p:nvSpPr>
          <p:cNvPr id="6" name="Rounded Rectangular Callout 4"/>
          <p:cNvSpPr>
            <a:spLocks noChangeAspect="1"/>
          </p:cNvSpPr>
          <p:nvPr/>
        </p:nvSpPr>
        <p:spPr>
          <a:xfrm flipH="1">
            <a:off x="6011003" y="2906376"/>
            <a:ext cx="2587770" cy="1471511"/>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80803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401549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401549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38572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2366065 w 5678557"/>
              <a:gd name="connsiteY3" fmla="*/ 0 h 1929848"/>
              <a:gd name="connsiteX4" fmla="*/ 5347383 w 5678557"/>
              <a:gd name="connsiteY4" fmla="*/ 5036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357308 w 5678557"/>
              <a:gd name="connsiteY10" fmla="*/ 1396514 h 1929848"/>
              <a:gd name="connsiteX11" fmla="*/ 3038572 w 5678557"/>
              <a:gd name="connsiteY11" fmla="*/ 1398105 h 1929848"/>
              <a:gd name="connsiteX12" fmla="*/ 3200179 w 5678557"/>
              <a:gd name="connsiteY12" fmla="*/ 1929848 h 1929848"/>
              <a:gd name="connsiteX13" fmla="*/ 2603031 w 5678557"/>
              <a:gd name="connsiteY13" fmla="*/ 1398105 h 1929848"/>
              <a:gd name="connsiteX14" fmla="*/ 321249 w 5678557"/>
              <a:gd name="connsiteY14" fmla="*/ 1396514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321249 w 5678557"/>
              <a:gd name="connsiteY1" fmla="*/ 0 h 1929848"/>
              <a:gd name="connsiteX2" fmla="*/ 946426 w 5678557"/>
              <a:gd name="connsiteY2" fmla="*/ 0 h 1929848"/>
              <a:gd name="connsiteX3" fmla="*/ 5347383 w 5678557"/>
              <a:gd name="connsiteY3" fmla="*/ 5036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357308 w 5678557"/>
              <a:gd name="connsiteY9" fmla="*/ 1396514 h 1929848"/>
              <a:gd name="connsiteX10" fmla="*/ 3038572 w 5678557"/>
              <a:gd name="connsiteY10" fmla="*/ 1398105 h 1929848"/>
              <a:gd name="connsiteX11" fmla="*/ 3200179 w 5678557"/>
              <a:gd name="connsiteY11" fmla="*/ 1929848 h 1929848"/>
              <a:gd name="connsiteX12" fmla="*/ 2603031 w 5678557"/>
              <a:gd name="connsiteY12" fmla="*/ 1398105 h 1929848"/>
              <a:gd name="connsiteX13" fmla="*/ 321249 w 5678557"/>
              <a:gd name="connsiteY13" fmla="*/ 1396514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321249 w 5678557"/>
              <a:gd name="connsiteY1" fmla="*/ 0 h 1929848"/>
              <a:gd name="connsiteX2" fmla="*/ 5347383 w 5678557"/>
              <a:gd name="connsiteY2" fmla="*/ 5036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357308 w 5678557"/>
              <a:gd name="connsiteY8" fmla="*/ 1396514 h 1929848"/>
              <a:gd name="connsiteX9" fmla="*/ 3038572 w 5678557"/>
              <a:gd name="connsiteY9" fmla="*/ 1398105 h 1929848"/>
              <a:gd name="connsiteX10" fmla="*/ 3200179 w 5678557"/>
              <a:gd name="connsiteY10" fmla="*/ 1929848 h 1929848"/>
              <a:gd name="connsiteX11" fmla="*/ 2603031 w 5678557"/>
              <a:gd name="connsiteY11" fmla="*/ 1398105 h 1929848"/>
              <a:gd name="connsiteX12" fmla="*/ 321249 w 5678557"/>
              <a:gd name="connsiteY12" fmla="*/ 1396514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1154529 h 1924812"/>
              <a:gd name="connsiteX6" fmla="*/ 5678557 w 5678557"/>
              <a:gd name="connsiteY6" fmla="*/ 1154524 h 1924812"/>
              <a:gd name="connsiteX7" fmla="*/ 5357308 w 5678557"/>
              <a:gd name="connsiteY7" fmla="*/ 1391478 h 1924812"/>
              <a:gd name="connsiteX8" fmla="*/ 3038572 w 5678557"/>
              <a:gd name="connsiteY8" fmla="*/ 1393069 h 1924812"/>
              <a:gd name="connsiteX9" fmla="*/ 3200179 w 5678557"/>
              <a:gd name="connsiteY9" fmla="*/ 1924812 h 1924812"/>
              <a:gd name="connsiteX10" fmla="*/ 2603031 w 5678557"/>
              <a:gd name="connsiteY10" fmla="*/ 1393069 h 1924812"/>
              <a:gd name="connsiteX11" fmla="*/ 321249 w 5678557"/>
              <a:gd name="connsiteY11" fmla="*/ 1391478 h 1924812"/>
              <a:gd name="connsiteX12" fmla="*/ 0 w 5678557"/>
              <a:gd name="connsiteY12" fmla="*/ 1154524 h 1924812"/>
              <a:gd name="connsiteX13" fmla="*/ 0 w 5678557"/>
              <a:gd name="connsiteY13" fmla="*/ 1154529 h 1924812"/>
              <a:gd name="connsiteX14" fmla="*/ 0 w 5678557"/>
              <a:gd name="connsiteY14"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54529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87965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4991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15765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0303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7991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 name="connsiteX0" fmla="*/ 0 w 5678557"/>
              <a:gd name="connsiteY0" fmla="*/ 231370 h 1798456"/>
              <a:gd name="connsiteX1" fmla="*/ 365482 w 5678557"/>
              <a:gd name="connsiteY1" fmla="*/ 0 h 1798456"/>
              <a:gd name="connsiteX2" fmla="*/ 5347383 w 5678557"/>
              <a:gd name="connsiteY2" fmla="*/ 4488 h 1798456"/>
              <a:gd name="connsiteX3" fmla="*/ 5678557 w 5678557"/>
              <a:gd name="connsiteY3" fmla="*/ 231370 h 1798456"/>
              <a:gd name="connsiteX4" fmla="*/ 5678557 w 5678557"/>
              <a:gd name="connsiteY4" fmla="*/ 1159017 h 1798456"/>
              <a:gd name="connsiteX5" fmla="*/ 5678557 w 5678557"/>
              <a:gd name="connsiteY5" fmla="*/ 1159012 h 1798456"/>
              <a:gd name="connsiteX6" fmla="*/ 5329613 w 5678557"/>
              <a:gd name="connsiteY6" fmla="*/ 1395966 h 1798456"/>
              <a:gd name="connsiteX7" fmla="*/ 3038572 w 5678557"/>
              <a:gd name="connsiteY7" fmla="*/ 1397557 h 1798456"/>
              <a:gd name="connsiteX8" fmla="*/ 3122830 w 5678557"/>
              <a:gd name="connsiteY8" fmla="*/ 1798456 h 1798456"/>
              <a:gd name="connsiteX9" fmla="*/ 2679911 w 5678557"/>
              <a:gd name="connsiteY9" fmla="*/ 1397557 h 1798456"/>
              <a:gd name="connsiteX10" fmla="*/ 376641 w 5678557"/>
              <a:gd name="connsiteY10" fmla="*/ 1395966 h 1798456"/>
              <a:gd name="connsiteX11" fmla="*/ 0 w 5678557"/>
              <a:gd name="connsiteY11" fmla="*/ 1159012 h 1798456"/>
              <a:gd name="connsiteX12" fmla="*/ 0 w 5678557"/>
              <a:gd name="connsiteY12" fmla="*/ 1166043 h 1798456"/>
              <a:gd name="connsiteX13" fmla="*/ 0 w 5678557"/>
              <a:gd name="connsiteY13" fmla="*/ 231370 h 179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798456">
                <a:moveTo>
                  <a:pt x="0" y="231370"/>
                </a:moveTo>
                <a:cubicBezTo>
                  <a:pt x="0" y="103285"/>
                  <a:pt x="119690" y="3513"/>
                  <a:pt x="365482" y="0"/>
                </a:cubicBezTo>
                <a:lnTo>
                  <a:pt x="5347383" y="4488"/>
                </a:lnTo>
                <a:cubicBezTo>
                  <a:pt x="5475468" y="4488"/>
                  <a:pt x="5678557" y="57616"/>
                  <a:pt x="5678557" y="231370"/>
                </a:cubicBezTo>
                <a:lnTo>
                  <a:pt x="5678557" y="1159017"/>
                </a:lnTo>
                <a:lnTo>
                  <a:pt x="5678557" y="1159012"/>
                </a:lnTo>
                <a:cubicBezTo>
                  <a:pt x="5678557" y="1332766"/>
                  <a:pt x="5457698" y="1395966"/>
                  <a:pt x="5329613" y="1395966"/>
                </a:cubicBezTo>
                <a:lnTo>
                  <a:pt x="3038572" y="1397557"/>
                </a:lnTo>
                <a:lnTo>
                  <a:pt x="3122830" y="1798456"/>
                </a:lnTo>
                <a:lnTo>
                  <a:pt x="2679911" y="1397557"/>
                </a:lnTo>
                <a:lnTo>
                  <a:pt x="376641" y="1395966"/>
                </a:lnTo>
                <a:cubicBezTo>
                  <a:pt x="103154" y="1392453"/>
                  <a:pt x="0" y="1287097"/>
                  <a:pt x="0" y="1159012"/>
                </a:cubicBezTo>
                <a:lnTo>
                  <a:pt x="0" y="1166043"/>
                </a:lnTo>
                <a:lnTo>
                  <a:pt x="0" y="231370"/>
                </a:lnTo>
                <a:close/>
              </a:path>
            </a:pathLst>
          </a:custGeom>
          <a:solidFill>
            <a:srgbClr val="5AB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GB" dirty="0">
                <a:solidFill>
                  <a:schemeClr val="bg1"/>
                </a:solidFill>
                <a:latin typeface="Arial" charset="0"/>
                <a:ea typeface="Arial" charset="0"/>
                <a:cs typeface="Arial" charset="0"/>
              </a:rPr>
              <a:t>Wasted food also lets </a:t>
            </a:r>
            <a:r>
              <a:rPr lang="en-GB" b="1" dirty="0">
                <a:solidFill>
                  <a:schemeClr val="bg1"/>
                </a:solidFill>
                <a:latin typeface="Arial" charset="0"/>
                <a:ea typeface="Arial" charset="0"/>
                <a:cs typeface="Arial" charset="0"/>
              </a:rPr>
              <a:t>off harmful gases in landfill.</a:t>
            </a:r>
          </a:p>
          <a:p>
            <a:pPr>
              <a:spcAft>
                <a:spcPts val="25"/>
              </a:spcAft>
            </a:pPr>
            <a:endParaRPr lang="en-US" b="1" dirty="0">
              <a:solidFill>
                <a:schemeClr val="bg1"/>
              </a:solidFill>
              <a:latin typeface="Arial" charset="0"/>
              <a:ea typeface="Arial" charset="0"/>
              <a:cs typeface="Arial" charset="0"/>
            </a:endParaRPr>
          </a:p>
        </p:txBody>
      </p:sp>
      <p:sp>
        <p:nvSpPr>
          <p:cNvPr id="11" name="Rounded Rectangular Callout 4"/>
          <p:cNvSpPr>
            <a:spLocks noChangeAspect="1"/>
          </p:cNvSpPr>
          <p:nvPr/>
        </p:nvSpPr>
        <p:spPr>
          <a:xfrm>
            <a:off x="319171" y="4453770"/>
            <a:ext cx="2535382" cy="2025509"/>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982663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2201644 w 5678557"/>
              <a:gd name="connsiteY3" fmla="*/ 8817 h 1929848"/>
              <a:gd name="connsiteX4" fmla="*/ 2982663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2201644 w 5678557"/>
              <a:gd name="connsiteY3" fmla="*/ 8817 h 1929848"/>
              <a:gd name="connsiteX4" fmla="*/ 2982663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40736 h 1938666"/>
              <a:gd name="connsiteX1" fmla="*/ 231918 w 5678557"/>
              <a:gd name="connsiteY1" fmla="*/ 8818 h 1938666"/>
              <a:gd name="connsiteX2" fmla="*/ 946426 w 5678557"/>
              <a:gd name="connsiteY2" fmla="*/ 8818 h 1938666"/>
              <a:gd name="connsiteX3" fmla="*/ 2653083 w 5678557"/>
              <a:gd name="connsiteY3" fmla="*/ 0 h 1938666"/>
              <a:gd name="connsiteX4" fmla="*/ 2982663 w 5678557"/>
              <a:gd name="connsiteY4" fmla="*/ 8818 h 1938666"/>
              <a:gd name="connsiteX5" fmla="*/ 5446639 w 5678557"/>
              <a:gd name="connsiteY5" fmla="*/ 8818 h 1938666"/>
              <a:gd name="connsiteX6" fmla="*/ 5678557 w 5678557"/>
              <a:gd name="connsiteY6" fmla="*/ 240736 h 1938666"/>
              <a:gd name="connsiteX7" fmla="*/ 5678557 w 5678557"/>
              <a:gd name="connsiteY7" fmla="*/ 820514 h 1938666"/>
              <a:gd name="connsiteX8" fmla="*/ 5678557 w 5678557"/>
              <a:gd name="connsiteY8" fmla="*/ 820514 h 1938666"/>
              <a:gd name="connsiteX9" fmla="*/ 5678557 w 5678557"/>
              <a:gd name="connsiteY9" fmla="*/ 1168383 h 1938666"/>
              <a:gd name="connsiteX10" fmla="*/ 5678557 w 5678557"/>
              <a:gd name="connsiteY10" fmla="*/ 1168378 h 1938666"/>
              <a:gd name="connsiteX11" fmla="*/ 5446639 w 5678557"/>
              <a:gd name="connsiteY11" fmla="*/ 1400296 h 1938666"/>
              <a:gd name="connsiteX12" fmla="*/ 3008796 w 5678557"/>
              <a:gd name="connsiteY12" fmla="*/ 1406923 h 1938666"/>
              <a:gd name="connsiteX13" fmla="*/ 3200179 w 5678557"/>
              <a:gd name="connsiteY13" fmla="*/ 1938666 h 1938666"/>
              <a:gd name="connsiteX14" fmla="*/ 2662583 w 5678557"/>
              <a:gd name="connsiteY14" fmla="*/ 1406923 h 1938666"/>
              <a:gd name="connsiteX15" fmla="*/ 231918 w 5678557"/>
              <a:gd name="connsiteY15" fmla="*/ 1400296 h 1938666"/>
              <a:gd name="connsiteX16" fmla="*/ 0 w 5678557"/>
              <a:gd name="connsiteY16" fmla="*/ 1168378 h 1938666"/>
              <a:gd name="connsiteX17" fmla="*/ 0 w 5678557"/>
              <a:gd name="connsiteY17" fmla="*/ 1168383 h 1938666"/>
              <a:gd name="connsiteX18" fmla="*/ 0 w 5678557"/>
              <a:gd name="connsiteY18" fmla="*/ 820514 h 1938666"/>
              <a:gd name="connsiteX19" fmla="*/ 0 w 5678557"/>
              <a:gd name="connsiteY19" fmla="*/ 820514 h 1938666"/>
              <a:gd name="connsiteX20" fmla="*/ 0 w 5678557"/>
              <a:gd name="connsiteY20" fmla="*/ 240736 h 1938666"/>
              <a:gd name="connsiteX0" fmla="*/ 0 w 5678557"/>
              <a:gd name="connsiteY0" fmla="*/ 231919 h 1929849"/>
              <a:gd name="connsiteX1" fmla="*/ 231918 w 5678557"/>
              <a:gd name="connsiteY1" fmla="*/ 1 h 1929849"/>
              <a:gd name="connsiteX2" fmla="*/ 946426 w 5678557"/>
              <a:gd name="connsiteY2" fmla="*/ 1 h 1929849"/>
              <a:gd name="connsiteX3" fmla="*/ 2653083 w 5678557"/>
              <a:gd name="connsiteY3" fmla="*/ 0 h 1929849"/>
              <a:gd name="connsiteX4" fmla="*/ 2982663 w 5678557"/>
              <a:gd name="connsiteY4" fmla="*/ 1 h 1929849"/>
              <a:gd name="connsiteX5" fmla="*/ 5446639 w 5678557"/>
              <a:gd name="connsiteY5" fmla="*/ 1 h 1929849"/>
              <a:gd name="connsiteX6" fmla="*/ 5678557 w 5678557"/>
              <a:gd name="connsiteY6" fmla="*/ 231919 h 1929849"/>
              <a:gd name="connsiteX7" fmla="*/ 5678557 w 5678557"/>
              <a:gd name="connsiteY7" fmla="*/ 811697 h 1929849"/>
              <a:gd name="connsiteX8" fmla="*/ 5678557 w 5678557"/>
              <a:gd name="connsiteY8" fmla="*/ 811697 h 1929849"/>
              <a:gd name="connsiteX9" fmla="*/ 5678557 w 5678557"/>
              <a:gd name="connsiteY9" fmla="*/ 1159566 h 1929849"/>
              <a:gd name="connsiteX10" fmla="*/ 5678557 w 5678557"/>
              <a:gd name="connsiteY10" fmla="*/ 1159561 h 1929849"/>
              <a:gd name="connsiteX11" fmla="*/ 5446639 w 5678557"/>
              <a:gd name="connsiteY11" fmla="*/ 1391479 h 1929849"/>
              <a:gd name="connsiteX12" fmla="*/ 3008796 w 5678557"/>
              <a:gd name="connsiteY12" fmla="*/ 1398106 h 1929849"/>
              <a:gd name="connsiteX13" fmla="*/ 3200179 w 5678557"/>
              <a:gd name="connsiteY13" fmla="*/ 1929849 h 1929849"/>
              <a:gd name="connsiteX14" fmla="*/ 2662583 w 5678557"/>
              <a:gd name="connsiteY14" fmla="*/ 1398106 h 1929849"/>
              <a:gd name="connsiteX15" fmla="*/ 231918 w 5678557"/>
              <a:gd name="connsiteY15" fmla="*/ 1391479 h 1929849"/>
              <a:gd name="connsiteX16" fmla="*/ 0 w 5678557"/>
              <a:gd name="connsiteY16" fmla="*/ 1159561 h 1929849"/>
              <a:gd name="connsiteX17" fmla="*/ 0 w 5678557"/>
              <a:gd name="connsiteY17" fmla="*/ 1159566 h 1929849"/>
              <a:gd name="connsiteX18" fmla="*/ 0 w 5678557"/>
              <a:gd name="connsiteY18" fmla="*/ 811697 h 1929849"/>
              <a:gd name="connsiteX19" fmla="*/ 0 w 5678557"/>
              <a:gd name="connsiteY19" fmla="*/ 811697 h 1929849"/>
              <a:gd name="connsiteX20" fmla="*/ 0 w 5678557"/>
              <a:gd name="connsiteY20" fmla="*/ 231919 h 1929849"/>
              <a:gd name="connsiteX0" fmla="*/ 0 w 5678557"/>
              <a:gd name="connsiteY0" fmla="*/ 699259 h 2397189"/>
              <a:gd name="connsiteX1" fmla="*/ 231918 w 5678557"/>
              <a:gd name="connsiteY1" fmla="*/ 467341 h 2397189"/>
              <a:gd name="connsiteX2" fmla="*/ 946426 w 5678557"/>
              <a:gd name="connsiteY2" fmla="*/ 467341 h 2397189"/>
              <a:gd name="connsiteX3" fmla="*/ 3291704 w 5678557"/>
              <a:gd name="connsiteY3" fmla="*/ 0 h 2397189"/>
              <a:gd name="connsiteX4" fmla="*/ 2982663 w 5678557"/>
              <a:gd name="connsiteY4" fmla="*/ 467341 h 2397189"/>
              <a:gd name="connsiteX5" fmla="*/ 5446639 w 5678557"/>
              <a:gd name="connsiteY5" fmla="*/ 467341 h 2397189"/>
              <a:gd name="connsiteX6" fmla="*/ 5678557 w 5678557"/>
              <a:gd name="connsiteY6" fmla="*/ 699259 h 2397189"/>
              <a:gd name="connsiteX7" fmla="*/ 5678557 w 5678557"/>
              <a:gd name="connsiteY7" fmla="*/ 1279037 h 2397189"/>
              <a:gd name="connsiteX8" fmla="*/ 5678557 w 5678557"/>
              <a:gd name="connsiteY8" fmla="*/ 1279037 h 2397189"/>
              <a:gd name="connsiteX9" fmla="*/ 5678557 w 5678557"/>
              <a:gd name="connsiteY9" fmla="*/ 1626906 h 2397189"/>
              <a:gd name="connsiteX10" fmla="*/ 5678557 w 5678557"/>
              <a:gd name="connsiteY10" fmla="*/ 1626901 h 2397189"/>
              <a:gd name="connsiteX11" fmla="*/ 5446639 w 5678557"/>
              <a:gd name="connsiteY11" fmla="*/ 1858819 h 2397189"/>
              <a:gd name="connsiteX12" fmla="*/ 3008796 w 5678557"/>
              <a:gd name="connsiteY12" fmla="*/ 1865446 h 2397189"/>
              <a:gd name="connsiteX13" fmla="*/ 3200179 w 5678557"/>
              <a:gd name="connsiteY13" fmla="*/ 2397189 h 2397189"/>
              <a:gd name="connsiteX14" fmla="*/ 2662583 w 5678557"/>
              <a:gd name="connsiteY14" fmla="*/ 1865446 h 2397189"/>
              <a:gd name="connsiteX15" fmla="*/ 231918 w 5678557"/>
              <a:gd name="connsiteY15" fmla="*/ 1858819 h 2397189"/>
              <a:gd name="connsiteX16" fmla="*/ 0 w 5678557"/>
              <a:gd name="connsiteY16" fmla="*/ 1626901 h 2397189"/>
              <a:gd name="connsiteX17" fmla="*/ 0 w 5678557"/>
              <a:gd name="connsiteY17" fmla="*/ 1626906 h 2397189"/>
              <a:gd name="connsiteX18" fmla="*/ 0 w 5678557"/>
              <a:gd name="connsiteY18" fmla="*/ 1279037 h 2397189"/>
              <a:gd name="connsiteX19" fmla="*/ 0 w 5678557"/>
              <a:gd name="connsiteY19" fmla="*/ 1279037 h 2397189"/>
              <a:gd name="connsiteX20" fmla="*/ 0 w 5678557"/>
              <a:gd name="connsiteY20" fmla="*/ 699259 h 2397189"/>
              <a:gd name="connsiteX0" fmla="*/ 0 w 5678557"/>
              <a:gd name="connsiteY0" fmla="*/ 699259 h 2397189"/>
              <a:gd name="connsiteX1" fmla="*/ 231918 w 5678557"/>
              <a:gd name="connsiteY1" fmla="*/ 467341 h 2397189"/>
              <a:gd name="connsiteX2" fmla="*/ 2642072 w 5678557"/>
              <a:gd name="connsiteY2" fmla="*/ 467341 h 2397189"/>
              <a:gd name="connsiteX3" fmla="*/ 3291704 w 5678557"/>
              <a:gd name="connsiteY3" fmla="*/ 0 h 2397189"/>
              <a:gd name="connsiteX4" fmla="*/ 2982663 w 5678557"/>
              <a:gd name="connsiteY4" fmla="*/ 467341 h 2397189"/>
              <a:gd name="connsiteX5" fmla="*/ 5446639 w 5678557"/>
              <a:gd name="connsiteY5" fmla="*/ 467341 h 2397189"/>
              <a:gd name="connsiteX6" fmla="*/ 5678557 w 5678557"/>
              <a:gd name="connsiteY6" fmla="*/ 699259 h 2397189"/>
              <a:gd name="connsiteX7" fmla="*/ 5678557 w 5678557"/>
              <a:gd name="connsiteY7" fmla="*/ 1279037 h 2397189"/>
              <a:gd name="connsiteX8" fmla="*/ 5678557 w 5678557"/>
              <a:gd name="connsiteY8" fmla="*/ 1279037 h 2397189"/>
              <a:gd name="connsiteX9" fmla="*/ 5678557 w 5678557"/>
              <a:gd name="connsiteY9" fmla="*/ 1626906 h 2397189"/>
              <a:gd name="connsiteX10" fmla="*/ 5678557 w 5678557"/>
              <a:gd name="connsiteY10" fmla="*/ 1626901 h 2397189"/>
              <a:gd name="connsiteX11" fmla="*/ 5446639 w 5678557"/>
              <a:gd name="connsiteY11" fmla="*/ 1858819 h 2397189"/>
              <a:gd name="connsiteX12" fmla="*/ 3008796 w 5678557"/>
              <a:gd name="connsiteY12" fmla="*/ 1865446 h 2397189"/>
              <a:gd name="connsiteX13" fmla="*/ 3200179 w 5678557"/>
              <a:gd name="connsiteY13" fmla="*/ 2397189 h 2397189"/>
              <a:gd name="connsiteX14" fmla="*/ 2662583 w 5678557"/>
              <a:gd name="connsiteY14" fmla="*/ 1865446 h 2397189"/>
              <a:gd name="connsiteX15" fmla="*/ 231918 w 5678557"/>
              <a:gd name="connsiteY15" fmla="*/ 1858819 h 2397189"/>
              <a:gd name="connsiteX16" fmla="*/ 0 w 5678557"/>
              <a:gd name="connsiteY16" fmla="*/ 1626901 h 2397189"/>
              <a:gd name="connsiteX17" fmla="*/ 0 w 5678557"/>
              <a:gd name="connsiteY17" fmla="*/ 1626906 h 2397189"/>
              <a:gd name="connsiteX18" fmla="*/ 0 w 5678557"/>
              <a:gd name="connsiteY18" fmla="*/ 1279037 h 2397189"/>
              <a:gd name="connsiteX19" fmla="*/ 0 w 5678557"/>
              <a:gd name="connsiteY19" fmla="*/ 1279037 h 2397189"/>
              <a:gd name="connsiteX20" fmla="*/ 0 w 5678557"/>
              <a:gd name="connsiteY20" fmla="*/ 699259 h 2397189"/>
              <a:gd name="connsiteX0" fmla="*/ 0 w 5678557"/>
              <a:gd name="connsiteY0" fmla="*/ 699259 h 1865445"/>
              <a:gd name="connsiteX1" fmla="*/ 231918 w 5678557"/>
              <a:gd name="connsiteY1" fmla="*/ 467341 h 1865445"/>
              <a:gd name="connsiteX2" fmla="*/ 2642072 w 5678557"/>
              <a:gd name="connsiteY2" fmla="*/ 467341 h 1865445"/>
              <a:gd name="connsiteX3" fmla="*/ 3291704 w 5678557"/>
              <a:gd name="connsiteY3" fmla="*/ 0 h 1865445"/>
              <a:gd name="connsiteX4" fmla="*/ 2982663 w 5678557"/>
              <a:gd name="connsiteY4" fmla="*/ 467341 h 1865445"/>
              <a:gd name="connsiteX5" fmla="*/ 5446639 w 5678557"/>
              <a:gd name="connsiteY5" fmla="*/ 467341 h 1865445"/>
              <a:gd name="connsiteX6" fmla="*/ 5678557 w 5678557"/>
              <a:gd name="connsiteY6" fmla="*/ 699259 h 1865445"/>
              <a:gd name="connsiteX7" fmla="*/ 5678557 w 5678557"/>
              <a:gd name="connsiteY7" fmla="*/ 1279037 h 1865445"/>
              <a:gd name="connsiteX8" fmla="*/ 5678557 w 5678557"/>
              <a:gd name="connsiteY8" fmla="*/ 1279037 h 1865445"/>
              <a:gd name="connsiteX9" fmla="*/ 5678557 w 5678557"/>
              <a:gd name="connsiteY9" fmla="*/ 1626906 h 1865445"/>
              <a:gd name="connsiteX10" fmla="*/ 5678557 w 5678557"/>
              <a:gd name="connsiteY10" fmla="*/ 1626901 h 1865445"/>
              <a:gd name="connsiteX11" fmla="*/ 5446639 w 5678557"/>
              <a:gd name="connsiteY11" fmla="*/ 1858819 h 1865445"/>
              <a:gd name="connsiteX12" fmla="*/ 3008796 w 5678557"/>
              <a:gd name="connsiteY12" fmla="*/ 1865446 h 1865445"/>
              <a:gd name="connsiteX13" fmla="*/ 2924913 w 5678557"/>
              <a:gd name="connsiteY13" fmla="*/ 1832854 h 1865445"/>
              <a:gd name="connsiteX14" fmla="*/ 2662583 w 5678557"/>
              <a:gd name="connsiteY14" fmla="*/ 1865446 h 1865445"/>
              <a:gd name="connsiteX15" fmla="*/ 231918 w 5678557"/>
              <a:gd name="connsiteY15" fmla="*/ 1858819 h 1865445"/>
              <a:gd name="connsiteX16" fmla="*/ 0 w 5678557"/>
              <a:gd name="connsiteY16" fmla="*/ 1626901 h 1865445"/>
              <a:gd name="connsiteX17" fmla="*/ 0 w 5678557"/>
              <a:gd name="connsiteY17" fmla="*/ 1626906 h 1865445"/>
              <a:gd name="connsiteX18" fmla="*/ 0 w 5678557"/>
              <a:gd name="connsiteY18" fmla="*/ 1279037 h 1865445"/>
              <a:gd name="connsiteX19" fmla="*/ 0 w 5678557"/>
              <a:gd name="connsiteY19" fmla="*/ 1279037 h 1865445"/>
              <a:gd name="connsiteX20" fmla="*/ 0 w 5678557"/>
              <a:gd name="connsiteY20" fmla="*/ 699259 h 1865445"/>
              <a:gd name="connsiteX0" fmla="*/ 0 w 5678557"/>
              <a:gd name="connsiteY0" fmla="*/ 699259 h 1865446"/>
              <a:gd name="connsiteX1" fmla="*/ 231918 w 5678557"/>
              <a:gd name="connsiteY1" fmla="*/ 467341 h 1865446"/>
              <a:gd name="connsiteX2" fmla="*/ 2642072 w 5678557"/>
              <a:gd name="connsiteY2" fmla="*/ 467341 h 1865446"/>
              <a:gd name="connsiteX3" fmla="*/ 3291704 w 5678557"/>
              <a:gd name="connsiteY3" fmla="*/ 0 h 1865446"/>
              <a:gd name="connsiteX4" fmla="*/ 2982663 w 5678557"/>
              <a:gd name="connsiteY4" fmla="*/ 467341 h 1865446"/>
              <a:gd name="connsiteX5" fmla="*/ 5446639 w 5678557"/>
              <a:gd name="connsiteY5" fmla="*/ 467341 h 1865446"/>
              <a:gd name="connsiteX6" fmla="*/ 5678557 w 5678557"/>
              <a:gd name="connsiteY6" fmla="*/ 699259 h 1865446"/>
              <a:gd name="connsiteX7" fmla="*/ 5678557 w 5678557"/>
              <a:gd name="connsiteY7" fmla="*/ 1279037 h 1865446"/>
              <a:gd name="connsiteX8" fmla="*/ 5678557 w 5678557"/>
              <a:gd name="connsiteY8" fmla="*/ 1279037 h 1865446"/>
              <a:gd name="connsiteX9" fmla="*/ 5678557 w 5678557"/>
              <a:gd name="connsiteY9" fmla="*/ 1626906 h 1865446"/>
              <a:gd name="connsiteX10" fmla="*/ 5678557 w 5678557"/>
              <a:gd name="connsiteY10" fmla="*/ 1626901 h 1865446"/>
              <a:gd name="connsiteX11" fmla="*/ 5446639 w 5678557"/>
              <a:gd name="connsiteY11" fmla="*/ 1858819 h 1865446"/>
              <a:gd name="connsiteX12" fmla="*/ 3008796 w 5678557"/>
              <a:gd name="connsiteY12" fmla="*/ 1865446 h 1865446"/>
              <a:gd name="connsiteX13" fmla="*/ 2924913 w 5678557"/>
              <a:gd name="connsiteY13" fmla="*/ 1859306 h 1865446"/>
              <a:gd name="connsiteX14" fmla="*/ 2662583 w 5678557"/>
              <a:gd name="connsiteY14" fmla="*/ 1865446 h 1865446"/>
              <a:gd name="connsiteX15" fmla="*/ 231918 w 5678557"/>
              <a:gd name="connsiteY15" fmla="*/ 1858819 h 1865446"/>
              <a:gd name="connsiteX16" fmla="*/ 0 w 5678557"/>
              <a:gd name="connsiteY16" fmla="*/ 1626901 h 1865446"/>
              <a:gd name="connsiteX17" fmla="*/ 0 w 5678557"/>
              <a:gd name="connsiteY17" fmla="*/ 1626906 h 1865446"/>
              <a:gd name="connsiteX18" fmla="*/ 0 w 5678557"/>
              <a:gd name="connsiteY18" fmla="*/ 1279037 h 1865446"/>
              <a:gd name="connsiteX19" fmla="*/ 0 w 5678557"/>
              <a:gd name="connsiteY19" fmla="*/ 1279037 h 1865446"/>
              <a:gd name="connsiteX20" fmla="*/ 0 w 5678557"/>
              <a:gd name="connsiteY20" fmla="*/ 699259 h 1865446"/>
              <a:gd name="connsiteX0" fmla="*/ 0 w 5678557"/>
              <a:gd name="connsiteY0" fmla="*/ 699259 h 1869805"/>
              <a:gd name="connsiteX1" fmla="*/ 231918 w 5678557"/>
              <a:gd name="connsiteY1" fmla="*/ 467341 h 1869805"/>
              <a:gd name="connsiteX2" fmla="*/ 2642072 w 5678557"/>
              <a:gd name="connsiteY2" fmla="*/ 467341 h 1869805"/>
              <a:gd name="connsiteX3" fmla="*/ 3291704 w 5678557"/>
              <a:gd name="connsiteY3" fmla="*/ 0 h 1869805"/>
              <a:gd name="connsiteX4" fmla="*/ 2982663 w 5678557"/>
              <a:gd name="connsiteY4" fmla="*/ 467341 h 1869805"/>
              <a:gd name="connsiteX5" fmla="*/ 5446639 w 5678557"/>
              <a:gd name="connsiteY5" fmla="*/ 467341 h 1869805"/>
              <a:gd name="connsiteX6" fmla="*/ 5678557 w 5678557"/>
              <a:gd name="connsiteY6" fmla="*/ 699259 h 1869805"/>
              <a:gd name="connsiteX7" fmla="*/ 5678557 w 5678557"/>
              <a:gd name="connsiteY7" fmla="*/ 1279037 h 1869805"/>
              <a:gd name="connsiteX8" fmla="*/ 5678557 w 5678557"/>
              <a:gd name="connsiteY8" fmla="*/ 1279037 h 1869805"/>
              <a:gd name="connsiteX9" fmla="*/ 5678557 w 5678557"/>
              <a:gd name="connsiteY9" fmla="*/ 1626906 h 1869805"/>
              <a:gd name="connsiteX10" fmla="*/ 5678557 w 5678557"/>
              <a:gd name="connsiteY10" fmla="*/ 1626901 h 1869805"/>
              <a:gd name="connsiteX11" fmla="*/ 5446639 w 5678557"/>
              <a:gd name="connsiteY11" fmla="*/ 1858819 h 1869805"/>
              <a:gd name="connsiteX12" fmla="*/ 3008796 w 5678557"/>
              <a:gd name="connsiteY12" fmla="*/ 1865446 h 1869805"/>
              <a:gd name="connsiteX13" fmla="*/ 2924913 w 5678557"/>
              <a:gd name="connsiteY13" fmla="*/ 1869805 h 1869805"/>
              <a:gd name="connsiteX14" fmla="*/ 2662583 w 5678557"/>
              <a:gd name="connsiteY14" fmla="*/ 1865446 h 1869805"/>
              <a:gd name="connsiteX15" fmla="*/ 231918 w 5678557"/>
              <a:gd name="connsiteY15" fmla="*/ 1858819 h 1869805"/>
              <a:gd name="connsiteX16" fmla="*/ 0 w 5678557"/>
              <a:gd name="connsiteY16" fmla="*/ 1626901 h 1869805"/>
              <a:gd name="connsiteX17" fmla="*/ 0 w 5678557"/>
              <a:gd name="connsiteY17" fmla="*/ 1626906 h 1869805"/>
              <a:gd name="connsiteX18" fmla="*/ 0 w 5678557"/>
              <a:gd name="connsiteY18" fmla="*/ 1279037 h 1869805"/>
              <a:gd name="connsiteX19" fmla="*/ 0 w 5678557"/>
              <a:gd name="connsiteY19" fmla="*/ 1279037 h 1869805"/>
              <a:gd name="connsiteX20" fmla="*/ 0 w 5678557"/>
              <a:gd name="connsiteY20" fmla="*/ 699259 h 1869805"/>
              <a:gd name="connsiteX0" fmla="*/ 0 w 5678557"/>
              <a:gd name="connsiteY0" fmla="*/ 699259 h 1865446"/>
              <a:gd name="connsiteX1" fmla="*/ 231918 w 5678557"/>
              <a:gd name="connsiteY1" fmla="*/ 467341 h 1865446"/>
              <a:gd name="connsiteX2" fmla="*/ 2642072 w 5678557"/>
              <a:gd name="connsiteY2" fmla="*/ 467341 h 1865446"/>
              <a:gd name="connsiteX3" fmla="*/ 3291704 w 5678557"/>
              <a:gd name="connsiteY3" fmla="*/ 0 h 1865446"/>
              <a:gd name="connsiteX4" fmla="*/ 2982663 w 5678557"/>
              <a:gd name="connsiteY4" fmla="*/ 467341 h 1865446"/>
              <a:gd name="connsiteX5" fmla="*/ 5446639 w 5678557"/>
              <a:gd name="connsiteY5" fmla="*/ 467341 h 1865446"/>
              <a:gd name="connsiteX6" fmla="*/ 5678557 w 5678557"/>
              <a:gd name="connsiteY6" fmla="*/ 699259 h 1865446"/>
              <a:gd name="connsiteX7" fmla="*/ 5678557 w 5678557"/>
              <a:gd name="connsiteY7" fmla="*/ 1279037 h 1865446"/>
              <a:gd name="connsiteX8" fmla="*/ 5678557 w 5678557"/>
              <a:gd name="connsiteY8" fmla="*/ 1279037 h 1865446"/>
              <a:gd name="connsiteX9" fmla="*/ 5678557 w 5678557"/>
              <a:gd name="connsiteY9" fmla="*/ 1626906 h 1865446"/>
              <a:gd name="connsiteX10" fmla="*/ 5678557 w 5678557"/>
              <a:gd name="connsiteY10" fmla="*/ 1626901 h 1865446"/>
              <a:gd name="connsiteX11" fmla="*/ 5446639 w 5678557"/>
              <a:gd name="connsiteY11" fmla="*/ 1858819 h 1865446"/>
              <a:gd name="connsiteX12" fmla="*/ 3008796 w 5678557"/>
              <a:gd name="connsiteY12" fmla="*/ 1865446 h 1865446"/>
              <a:gd name="connsiteX13" fmla="*/ 2662583 w 5678557"/>
              <a:gd name="connsiteY13" fmla="*/ 1865446 h 1865446"/>
              <a:gd name="connsiteX14" fmla="*/ 231918 w 5678557"/>
              <a:gd name="connsiteY14" fmla="*/ 1858819 h 1865446"/>
              <a:gd name="connsiteX15" fmla="*/ 0 w 5678557"/>
              <a:gd name="connsiteY15" fmla="*/ 1626901 h 1865446"/>
              <a:gd name="connsiteX16" fmla="*/ 0 w 5678557"/>
              <a:gd name="connsiteY16" fmla="*/ 1626906 h 1865446"/>
              <a:gd name="connsiteX17" fmla="*/ 0 w 5678557"/>
              <a:gd name="connsiteY17" fmla="*/ 1279037 h 1865446"/>
              <a:gd name="connsiteX18" fmla="*/ 0 w 5678557"/>
              <a:gd name="connsiteY18" fmla="*/ 1279037 h 1865446"/>
              <a:gd name="connsiteX19" fmla="*/ 0 w 5678557"/>
              <a:gd name="connsiteY19" fmla="*/ 699259 h 1865446"/>
              <a:gd name="connsiteX0" fmla="*/ 0 w 5678557"/>
              <a:gd name="connsiteY0" fmla="*/ 699259 h 1865446"/>
              <a:gd name="connsiteX1" fmla="*/ 231918 w 5678557"/>
              <a:gd name="connsiteY1" fmla="*/ 467341 h 1865446"/>
              <a:gd name="connsiteX2" fmla="*/ 2642072 w 5678557"/>
              <a:gd name="connsiteY2" fmla="*/ 467341 h 1865446"/>
              <a:gd name="connsiteX3" fmla="*/ 3291704 w 5678557"/>
              <a:gd name="connsiteY3" fmla="*/ 0 h 1865446"/>
              <a:gd name="connsiteX4" fmla="*/ 2982663 w 5678557"/>
              <a:gd name="connsiteY4" fmla="*/ 467341 h 1865446"/>
              <a:gd name="connsiteX5" fmla="*/ 5446639 w 5678557"/>
              <a:gd name="connsiteY5" fmla="*/ 467341 h 1865446"/>
              <a:gd name="connsiteX6" fmla="*/ 5678557 w 5678557"/>
              <a:gd name="connsiteY6" fmla="*/ 699259 h 1865446"/>
              <a:gd name="connsiteX7" fmla="*/ 5678557 w 5678557"/>
              <a:gd name="connsiteY7" fmla="*/ 1279037 h 1865446"/>
              <a:gd name="connsiteX8" fmla="*/ 5678557 w 5678557"/>
              <a:gd name="connsiteY8" fmla="*/ 1279037 h 1865446"/>
              <a:gd name="connsiteX9" fmla="*/ 5678557 w 5678557"/>
              <a:gd name="connsiteY9" fmla="*/ 1626906 h 1865446"/>
              <a:gd name="connsiteX10" fmla="*/ 5678557 w 5678557"/>
              <a:gd name="connsiteY10" fmla="*/ 1626901 h 1865446"/>
              <a:gd name="connsiteX11" fmla="*/ 5446639 w 5678557"/>
              <a:gd name="connsiteY11" fmla="*/ 1858819 h 1865446"/>
              <a:gd name="connsiteX12" fmla="*/ 3008796 w 5678557"/>
              <a:gd name="connsiteY12" fmla="*/ 1865446 h 1865446"/>
              <a:gd name="connsiteX13" fmla="*/ 231918 w 5678557"/>
              <a:gd name="connsiteY13" fmla="*/ 1858819 h 1865446"/>
              <a:gd name="connsiteX14" fmla="*/ 0 w 5678557"/>
              <a:gd name="connsiteY14" fmla="*/ 1626901 h 1865446"/>
              <a:gd name="connsiteX15" fmla="*/ 0 w 5678557"/>
              <a:gd name="connsiteY15" fmla="*/ 1626906 h 1865446"/>
              <a:gd name="connsiteX16" fmla="*/ 0 w 5678557"/>
              <a:gd name="connsiteY16" fmla="*/ 1279037 h 1865446"/>
              <a:gd name="connsiteX17" fmla="*/ 0 w 5678557"/>
              <a:gd name="connsiteY17" fmla="*/ 1279037 h 1865446"/>
              <a:gd name="connsiteX18" fmla="*/ 0 w 5678557"/>
              <a:gd name="connsiteY18" fmla="*/ 699259 h 1865446"/>
              <a:gd name="connsiteX0" fmla="*/ 0 w 5678557"/>
              <a:gd name="connsiteY0" fmla="*/ 699259 h 1858818"/>
              <a:gd name="connsiteX1" fmla="*/ 231918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446639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446639 w 5678557"/>
              <a:gd name="connsiteY11" fmla="*/ 1858819 h 1858818"/>
              <a:gd name="connsiteX12" fmla="*/ 231918 w 5678557"/>
              <a:gd name="connsiteY12" fmla="*/ 1858819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 name="connsiteX0" fmla="*/ 0 w 5678557"/>
              <a:gd name="connsiteY0" fmla="*/ 699259 h 1858820"/>
              <a:gd name="connsiteX1" fmla="*/ 300800 w 5678557"/>
              <a:gd name="connsiteY1" fmla="*/ 467341 h 1858820"/>
              <a:gd name="connsiteX2" fmla="*/ 2642072 w 5678557"/>
              <a:gd name="connsiteY2" fmla="*/ 467341 h 1858820"/>
              <a:gd name="connsiteX3" fmla="*/ 3291704 w 5678557"/>
              <a:gd name="connsiteY3" fmla="*/ 0 h 1858820"/>
              <a:gd name="connsiteX4" fmla="*/ 2982663 w 5678557"/>
              <a:gd name="connsiteY4" fmla="*/ 467341 h 1858820"/>
              <a:gd name="connsiteX5" fmla="*/ 5446639 w 5678557"/>
              <a:gd name="connsiteY5" fmla="*/ 467341 h 1858820"/>
              <a:gd name="connsiteX6" fmla="*/ 5678557 w 5678557"/>
              <a:gd name="connsiteY6" fmla="*/ 699259 h 1858820"/>
              <a:gd name="connsiteX7" fmla="*/ 5678557 w 5678557"/>
              <a:gd name="connsiteY7" fmla="*/ 1279037 h 1858820"/>
              <a:gd name="connsiteX8" fmla="*/ 5678557 w 5678557"/>
              <a:gd name="connsiteY8" fmla="*/ 1279037 h 1858820"/>
              <a:gd name="connsiteX9" fmla="*/ 5678557 w 5678557"/>
              <a:gd name="connsiteY9" fmla="*/ 1626906 h 1858820"/>
              <a:gd name="connsiteX10" fmla="*/ 5678557 w 5678557"/>
              <a:gd name="connsiteY10" fmla="*/ 1626901 h 1858820"/>
              <a:gd name="connsiteX11" fmla="*/ 5446639 w 5678557"/>
              <a:gd name="connsiteY11" fmla="*/ 1858819 h 1858820"/>
              <a:gd name="connsiteX12" fmla="*/ 231918 w 5678557"/>
              <a:gd name="connsiteY12" fmla="*/ 1858819 h 1858820"/>
              <a:gd name="connsiteX13" fmla="*/ 0 w 5678557"/>
              <a:gd name="connsiteY13" fmla="*/ 1626901 h 1858820"/>
              <a:gd name="connsiteX14" fmla="*/ 0 w 5678557"/>
              <a:gd name="connsiteY14" fmla="*/ 1626906 h 1858820"/>
              <a:gd name="connsiteX15" fmla="*/ 0 w 5678557"/>
              <a:gd name="connsiteY15" fmla="*/ 1279037 h 1858820"/>
              <a:gd name="connsiteX16" fmla="*/ 0 w 5678557"/>
              <a:gd name="connsiteY16" fmla="*/ 1279037 h 1858820"/>
              <a:gd name="connsiteX17" fmla="*/ 0 w 5678557"/>
              <a:gd name="connsiteY17" fmla="*/ 699259 h 1858820"/>
              <a:gd name="connsiteX0" fmla="*/ 0 w 5678557"/>
              <a:gd name="connsiteY0" fmla="*/ 699259 h 1858818"/>
              <a:gd name="connsiteX1" fmla="*/ 300800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446639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446639 w 5678557"/>
              <a:gd name="connsiteY11" fmla="*/ 1858819 h 1858818"/>
              <a:gd name="connsiteX12" fmla="*/ 300800 w 5678557"/>
              <a:gd name="connsiteY12" fmla="*/ 1858818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 name="connsiteX0" fmla="*/ 0 w 5678557"/>
              <a:gd name="connsiteY0" fmla="*/ 699259 h 1858820"/>
              <a:gd name="connsiteX1" fmla="*/ 300800 w 5678557"/>
              <a:gd name="connsiteY1" fmla="*/ 467341 h 1858820"/>
              <a:gd name="connsiteX2" fmla="*/ 2642072 w 5678557"/>
              <a:gd name="connsiteY2" fmla="*/ 467341 h 1858820"/>
              <a:gd name="connsiteX3" fmla="*/ 3291704 w 5678557"/>
              <a:gd name="connsiteY3" fmla="*/ 0 h 1858820"/>
              <a:gd name="connsiteX4" fmla="*/ 2982663 w 5678557"/>
              <a:gd name="connsiteY4" fmla="*/ 467341 h 1858820"/>
              <a:gd name="connsiteX5" fmla="*/ 5331835 w 5678557"/>
              <a:gd name="connsiteY5" fmla="*/ 467341 h 1858820"/>
              <a:gd name="connsiteX6" fmla="*/ 5678557 w 5678557"/>
              <a:gd name="connsiteY6" fmla="*/ 699259 h 1858820"/>
              <a:gd name="connsiteX7" fmla="*/ 5678557 w 5678557"/>
              <a:gd name="connsiteY7" fmla="*/ 1279037 h 1858820"/>
              <a:gd name="connsiteX8" fmla="*/ 5678557 w 5678557"/>
              <a:gd name="connsiteY8" fmla="*/ 1279037 h 1858820"/>
              <a:gd name="connsiteX9" fmla="*/ 5678557 w 5678557"/>
              <a:gd name="connsiteY9" fmla="*/ 1626906 h 1858820"/>
              <a:gd name="connsiteX10" fmla="*/ 5678557 w 5678557"/>
              <a:gd name="connsiteY10" fmla="*/ 1626901 h 1858820"/>
              <a:gd name="connsiteX11" fmla="*/ 5446639 w 5678557"/>
              <a:gd name="connsiteY11" fmla="*/ 1858819 h 1858820"/>
              <a:gd name="connsiteX12" fmla="*/ 300800 w 5678557"/>
              <a:gd name="connsiteY12" fmla="*/ 1858818 h 1858820"/>
              <a:gd name="connsiteX13" fmla="*/ 0 w 5678557"/>
              <a:gd name="connsiteY13" fmla="*/ 1626901 h 1858820"/>
              <a:gd name="connsiteX14" fmla="*/ 0 w 5678557"/>
              <a:gd name="connsiteY14" fmla="*/ 1626906 h 1858820"/>
              <a:gd name="connsiteX15" fmla="*/ 0 w 5678557"/>
              <a:gd name="connsiteY15" fmla="*/ 1279037 h 1858820"/>
              <a:gd name="connsiteX16" fmla="*/ 0 w 5678557"/>
              <a:gd name="connsiteY16" fmla="*/ 1279037 h 1858820"/>
              <a:gd name="connsiteX17" fmla="*/ 0 w 5678557"/>
              <a:gd name="connsiteY17" fmla="*/ 699259 h 1858820"/>
              <a:gd name="connsiteX0" fmla="*/ 0 w 5678557"/>
              <a:gd name="connsiteY0" fmla="*/ 699259 h 1858818"/>
              <a:gd name="connsiteX1" fmla="*/ 300800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331835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366277 w 5678557"/>
              <a:gd name="connsiteY11" fmla="*/ 1852083 h 1858818"/>
              <a:gd name="connsiteX12" fmla="*/ 300800 w 5678557"/>
              <a:gd name="connsiteY12" fmla="*/ 1858818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 name="connsiteX0" fmla="*/ 0 w 5678557"/>
              <a:gd name="connsiteY0" fmla="*/ 699259 h 1858818"/>
              <a:gd name="connsiteX1" fmla="*/ 300800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331835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366277 w 5678557"/>
              <a:gd name="connsiteY11" fmla="*/ 1852083 h 1858818"/>
              <a:gd name="connsiteX12" fmla="*/ 300800 w 5678557"/>
              <a:gd name="connsiteY12" fmla="*/ 1858818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 name="connsiteX0" fmla="*/ 0 w 5678557"/>
              <a:gd name="connsiteY0" fmla="*/ 699259 h 1858818"/>
              <a:gd name="connsiteX1" fmla="*/ 300800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331835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366277 w 5678557"/>
              <a:gd name="connsiteY11" fmla="*/ 1852083 h 1858818"/>
              <a:gd name="connsiteX12" fmla="*/ 300800 w 5678557"/>
              <a:gd name="connsiteY12" fmla="*/ 1858818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 name="connsiteX0" fmla="*/ 0 w 5678557"/>
              <a:gd name="connsiteY0" fmla="*/ 699259 h 1858818"/>
              <a:gd name="connsiteX1" fmla="*/ 300800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331835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366277 w 5678557"/>
              <a:gd name="connsiteY11" fmla="*/ 1852083 h 1858818"/>
              <a:gd name="connsiteX12" fmla="*/ 300800 w 5678557"/>
              <a:gd name="connsiteY12" fmla="*/ 1858818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 name="connsiteX0" fmla="*/ 0 w 5678557"/>
              <a:gd name="connsiteY0" fmla="*/ 699259 h 1859110"/>
              <a:gd name="connsiteX1" fmla="*/ 300800 w 5678557"/>
              <a:gd name="connsiteY1" fmla="*/ 467341 h 1859110"/>
              <a:gd name="connsiteX2" fmla="*/ 2642072 w 5678557"/>
              <a:gd name="connsiteY2" fmla="*/ 467341 h 1859110"/>
              <a:gd name="connsiteX3" fmla="*/ 3291704 w 5678557"/>
              <a:gd name="connsiteY3" fmla="*/ 0 h 1859110"/>
              <a:gd name="connsiteX4" fmla="*/ 2982663 w 5678557"/>
              <a:gd name="connsiteY4" fmla="*/ 467341 h 1859110"/>
              <a:gd name="connsiteX5" fmla="*/ 5331835 w 5678557"/>
              <a:gd name="connsiteY5" fmla="*/ 467341 h 1859110"/>
              <a:gd name="connsiteX6" fmla="*/ 5678557 w 5678557"/>
              <a:gd name="connsiteY6" fmla="*/ 699259 h 1859110"/>
              <a:gd name="connsiteX7" fmla="*/ 5678557 w 5678557"/>
              <a:gd name="connsiteY7" fmla="*/ 1279037 h 1859110"/>
              <a:gd name="connsiteX8" fmla="*/ 5678557 w 5678557"/>
              <a:gd name="connsiteY8" fmla="*/ 1279037 h 1859110"/>
              <a:gd name="connsiteX9" fmla="*/ 5678557 w 5678557"/>
              <a:gd name="connsiteY9" fmla="*/ 1626906 h 1859110"/>
              <a:gd name="connsiteX10" fmla="*/ 5678557 w 5678557"/>
              <a:gd name="connsiteY10" fmla="*/ 1626901 h 1859110"/>
              <a:gd name="connsiteX11" fmla="*/ 5366277 w 5678557"/>
              <a:gd name="connsiteY11" fmla="*/ 1852083 h 1859110"/>
              <a:gd name="connsiteX12" fmla="*/ 300800 w 5678557"/>
              <a:gd name="connsiteY12" fmla="*/ 1858818 h 1859110"/>
              <a:gd name="connsiteX13" fmla="*/ 0 w 5678557"/>
              <a:gd name="connsiteY13" fmla="*/ 1626901 h 1859110"/>
              <a:gd name="connsiteX14" fmla="*/ 0 w 5678557"/>
              <a:gd name="connsiteY14" fmla="*/ 1626906 h 1859110"/>
              <a:gd name="connsiteX15" fmla="*/ 0 w 5678557"/>
              <a:gd name="connsiteY15" fmla="*/ 1279037 h 1859110"/>
              <a:gd name="connsiteX16" fmla="*/ 0 w 5678557"/>
              <a:gd name="connsiteY16" fmla="*/ 1279037 h 1859110"/>
              <a:gd name="connsiteX17" fmla="*/ 0 w 5678557"/>
              <a:gd name="connsiteY17" fmla="*/ 699259 h 1859110"/>
              <a:gd name="connsiteX0" fmla="*/ 0 w 5678557"/>
              <a:gd name="connsiteY0" fmla="*/ 699259 h 1859110"/>
              <a:gd name="connsiteX1" fmla="*/ 300800 w 5678557"/>
              <a:gd name="connsiteY1" fmla="*/ 467341 h 1859110"/>
              <a:gd name="connsiteX2" fmla="*/ 2642072 w 5678557"/>
              <a:gd name="connsiteY2" fmla="*/ 467341 h 1859110"/>
              <a:gd name="connsiteX3" fmla="*/ 3291704 w 5678557"/>
              <a:gd name="connsiteY3" fmla="*/ 0 h 1859110"/>
              <a:gd name="connsiteX4" fmla="*/ 2982663 w 5678557"/>
              <a:gd name="connsiteY4" fmla="*/ 467341 h 1859110"/>
              <a:gd name="connsiteX5" fmla="*/ 5331835 w 5678557"/>
              <a:gd name="connsiteY5" fmla="*/ 467341 h 1859110"/>
              <a:gd name="connsiteX6" fmla="*/ 5678557 w 5678557"/>
              <a:gd name="connsiteY6" fmla="*/ 699259 h 1859110"/>
              <a:gd name="connsiteX7" fmla="*/ 5678557 w 5678557"/>
              <a:gd name="connsiteY7" fmla="*/ 1279037 h 1859110"/>
              <a:gd name="connsiteX8" fmla="*/ 5678557 w 5678557"/>
              <a:gd name="connsiteY8" fmla="*/ 1279037 h 1859110"/>
              <a:gd name="connsiteX9" fmla="*/ 5678557 w 5678557"/>
              <a:gd name="connsiteY9" fmla="*/ 1626906 h 1859110"/>
              <a:gd name="connsiteX10" fmla="*/ 5678557 w 5678557"/>
              <a:gd name="connsiteY10" fmla="*/ 1626901 h 1859110"/>
              <a:gd name="connsiteX11" fmla="*/ 5366277 w 5678557"/>
              <a:gd name="connsiteY11" fmla="*/ 1858818 h 1859110"/>
              <a:gd name="connsiteX12" fmla="*/ 300800 w 5678557"/>
              <a:gd name="connsiteY12" fmla="*/ 1858818 h 1859110"/>
              <a:gd name="connsiteX13" fmla="*/ 0 w 5678557"/>
              <a:gd name="connsiteY13" fmla="*/ 1626901 h 1859110"/>
              <a:gd name="connsiteX14" fmla="*/ 0 w 5678557"/>
              <a:gd name="connsiteY14" fmla="*/ 1626906 h 1859110"/>
              <a:gd name="connsiteX15" fmla="*/ 0 w 5678557"/>
              <a:gd name="connsiteY15" fmla="*/ 1279037 h 1859110"/>
              <a:gd name="connsiteX16" fmla="*/ 0 w 5678557"/>
              <a:gd name="connsiteY16" fmla="*/ 1279037 h 1859110"/>
              <a:gd name="connsiteX17" fmla="*/ 0 w 5678557"/>
              <a:gd name="connsiteY17" fmla="*/ 699259 h 1859110"/>
              <a:gd name="connsiteX0" fmla="*/ 0 w 5686779"/>
              <a:gd name="connsiteY0" fmla="*/ 699259 h 1859110"/>
              <a:gd name="connsiteX1" fmla="*/ 300800 w 5686779"/>
              <a:gd name="connsiteY1" fmla="*/ 467341 h 1859110"/>
              <a:gd name="connsiteX2" fmla="*/ 2642072 w 5686779"/>
              <a:gd name="connsiteY2" fmla="*/ 467341 h 1859110"/>
              <a:gd name="connsiteX3" fmla="*/ 3291704 w 5686779"/>
              <a:gd name="connsiteY3" fmla="*/ 0 h 1859110"/>
              <a:gd name="connsiteX4" fmla="*/ 3040065 w 5686779"/>
              <a:gd name="connsiteY4" fmla="*/ 460604 h 1859110"/>
              <a:gd name="connsiteX5" fmla="*/ 5331835 w 5686779"/>
              <a:gd name="connsiteY5" fmla="*/ 467341 h 1859110"/>
              <a:gd name="connsiteX6" fmla="*/ 5678557 w 5686779"/>
              <a:gd name="connsiteY6" fmla="*/ 699259 h 1859110"/>
              <a:gd name="connsiteX7" fmla="*/ 5678557 w 5686779"/>
              <a:gd name="connsiteY7" fmla="*/ 1279037 h 1859110"/>
              <a:gd name="connsiteX8" fmla="*/ 5678557 w 5686779"/>
              <a:gd name="connsiteY8" fmla="*/ 1279037 h 1859110"/>
              <a:gd name="connsiteX9" fmla="*/ 5678557 w 5686779"/>
              <a:gd name="connsiteY9" fmla="*/ 1626906 h 1859110"/>
              <a:gd name="connsiteX10" fmla="*/ 5678557 w 5686779"/>
              <a:gd name="connsiteY10" fmla="*/ 1626901 h 1859110"/>
              <a:gd name="connsiteX11" fmla="*/ 5366277 w 5686779"/>
              <a:gd name="connsiteY11" fmla="*/ 1858818 h 1859110"/>
              <a:gd name="connsiteX12" fmla="*/ 300800 w 5686779"/>
              <a:gd name="connsiteY12" fmla="*/ 1858818 h 1859110"/>
              <a:gd name="connsiteX13" fmla="*/ 0 w 5686779"/>
              <a:gd name="connsiteY13" fmla="*/ 1626901 h 1859110"/>
              <a:gd name="connsiteX14" fmla="*/ 0 w 5686779"/>
              <a:gd name="connsiteY14" fmla="*/ 1626906 h 1859110"/>
              <a:gd name="connsiteX15" fmla="*/ 0 w 5686779"/>
              <a:gd name="connsiteY15" fmla="*/ 1279037 h 1859110"/>
              <a:gd name="connsiteX16" fmla="*/ 0 w 5686779"/>
              <a:gd name="connsiteY16" fmla="*/ 1279037 h 1859110"/>
              <a:gd name="connsiteX17" fmla="*/ 0 w 5686779"/>
              <a:gd name="connsiteY17" fmla="*/ 699259 h 1859110"/>
              <a:gd name="connsiteX0" fmla="*/ 0 w 5686779"/>
              <a:gd name="connsiteY0" fmla="*/ 699259 h 1859110"/>
              <a:gd name="connsiteX1" fmla="*/ 300800 w 5686779"/>
              <a:gd name="connsiteY1" fmla="*/ 467341 h 1859110"/>
              <a:gd name="connsiteX2" fmla="*/ 2642072 w 5686779"/>
              <a:gd name="connsiteY2" fmla="*/ 467341 h 1859110"/>
              <a:gd name="connsiteX3" fmla="*/ 3291704 w 5686779"/>
              <a:gd name="connsiteY3" fmla="*/ 0 h 1859110"/>
              <a:gd name="connsiteX4" fmla="*/ 3040065 w 5686779"/>
              <a:gd name="connsiteY4" fmla="*/ 460604 h 1859110"/>
              <a:gd name="connsiteX5" fmla="*/ 5331835 w 5686779"/>
              <a:gd name="connsiteY5" fmla="*/ 467341 h 1859110"/>
              <a:gd name="connsiteX6" fmla="*/ 5678557 w 5686779"/>
              <a:gd name="connsiteY6" fmla="*/ 699259 h 1859110"/>
              <a:gd name="connsiteX7" fmla="*/ 5678557 w 5686779"/>
              <a:gd name="connsiteY7" fmla="*/ 1279037 h 1859110"/>
              <a:gd name="connsiteX8" fmla="*/ 5678557 w 5686779"/>
              <a:gd name="connsiteY8" fmla="*/ 1279037 h 1859110"/>
              <a:gd name="connsiteX9" fmla="*/ 5678557 w 5686779"/>
              <a:gd name="connsiteY9" fmla="*/ 1626906 h 1859110"/>
              <a:gd name="connsiteX10" fmla="*/ 5678557 w 5686779"/>
              <a:gd name="connsiteY10" fmla="*/ 1626901 h 1859110"/>
              <a:gd name="connsiteX11" fmla="*/ 5366277 w 5686779"/>
              <a:gd name="connsiteY11" fmla="*/ 1858818 h 1859110"/>
              <a:gd name="connsiteX12" fmla="*/ 300800 w 5686779"/>
              <a:gd name="connsiteY12" fmla="*/ 1858818 h 1859110"/>
              <a:gd name="connsiteX13" fmla="*/ 0 w 5686779"/>
              <a:gd name="connsiteY13" fmla="*/ 1626901 h 1859110"/>
              <a:gd name="connsiteX14" fmla="*/ 0 w 5686779"/>
              <a:gd name="connsiteY14" fmla="*/ 1626906 h 1859110"/>
              <a:gd name="connsiteX15" fmla="*/ 0 w 5686779"/>
              <a:gd name="connsiteY15" fmla="*/ 1279037 h 1859110"/>
              <a:gd name="connsiteX16" fmla="*/ 0 w 5686779"/>
              <a:gd name="connsiteY16" fmla="*/ 1279037 h 1859110"/>
              <a:gd name="connsiteX17" fmla="*/ 0 w 5686779"/>
              <a:gd name="connsiteY17" fmla="*/ 699259 h 1859110"/>
              <a:gd name="connsiteX0" fmla="*/ 0 w 5689031"/>
              <a:gd name="connsiteY0" fmla="*/ 699259 h 1859110"/>
              <a:gd name="connsiteX1" fmla="*/ 300800 w 5689031"/>
              <a:gd name="connsiteY1" fmla="*/ 467341 h 1859110"/>
              <a:gd name="connsiteX2" fmla="*/ 2642072 w 5689031"/>
              <a:gd name="connsiteY2" fmla="*/ 467341 h 1859110"/>
              <a:gd name="connsiteX3" fmla="*/ 3291704 w 5689031"/>
              <a:gd name="connsiteY3" fmla="*/ 0 h 1859110"/>
              <a:gd name="connsiteX4" fmla="*/ 3040065 w 5689031"/>
              <a:gd name="connsiteY4" fmla="*/ 460604 h 1859110"/>
              <a:gd name="connsiteX5" fmla="*/ 5331835 w 5689031"/>
              <a:gd name="connsiteY5" fmla="*/ 467341 h 1859110"/>
              <a:gd name="connsiteX6" fmla="*/ 5678557 w 5689031"/>
              <a:gd name="connsiteY6" fmla="*/ 699259 h 1859110"/>
              <a:gd name="connsiteX7" fmla="*/ 5678557 w 5689031"/>
              <a:gd name="connsiteY7" fmla="*/ 1279037 h 1859110"/>
              <a:gd name="connsiteX8" fmla="*/ 5678557 w 5689031"/>
              <a:gd name="connsiteY8" fmla="*/ 1279037 h 1859110"/>
              <a:gd name="connsiteX9" fmla="*/ 5678557 w 5689031"/>
              <a:gd name="connsiteY9" fmla="*/ 1626906 h 1859110"/>
              <a:gd name="connsiteX10" fmla="*/ 5678557 w 5689031"/>
              <a:gd name="connsiteY10" fmla="*/ 1626901 h 1859110"/>
              <a:gd name="connsiteX11" fmla="*/ 5366277 w 5689031"/>
              <a:gd name="connsiteY11" fmla="*/ 1858818 h 1859110"/>
              <a:gd name="connsiteX12" fmla="*/ 300800 w 5689031"/>
              <a:gd name="connsiteY12" fmla="*/ 1858818 h 1859110"/>
              <a:gd name="connsiteX13" fmla="*/ 0 w 5689031"/>
              <a:gd name="connsiteY13" fmla="*/ 1626901 h 1859110"/>
              <a:gd name="connsiteX14" fmla="*/ 0 w 5689031"/>
              <a:gd name="connsiteY14" fmla="*/ 1626906 h 1859110"/>
              <a:gd name="connsiteX15" fmla="*/ 0 w 5689031"/>
              <a:gd name="connsiteY15" fmla="*/ 1279037 h 1859110"/>
              <a:gd name="connsiteX16" fmla="*/ 0 w 5689031"/>
              <a:gd name="connsiteY16" fmla="*/ 1279037 h 1859110"/>
              <a:gd name="connsiteX17" fmla="*/ 0 w 5689031"/>
              <a:gd name="connsiteY17" fmla="*/ 699259 h 1859110"/>
              <a:gd name="connsiteX0" fmla="*/ 0 w 5678557"/>
              <a:gd name="connsiteY0" fmla="*/ 699259 h 1859110"/>
              <a:gd name="connsiteX1" fmla="*/ 300800 w 5678557"/>
              <a:gd name="connsiteY1" fmla="*/ 467341 h 1859110"/>
              <a:gd name="connsiteX2" fmla="*/ 2642072 w 5678557"/>
              <a:gd name="connsiteY2" fmla="*/ 467341 h 1859110"/>
              <a:gd name="connsiteX3" fmla="*/ 3291704 w 5678557"/>
              <a:gd name="connsiteY3" fmla="*/ 0 h 1859110"/>
              <a:gd name="connsiteX4" fmla="*/ 3040065 w 5678557"/>
              <a:gd name="connsiteY4" fmla="*/ 460604 h 1859110"/>
              <a:gd name="connsiteX5" fmla="*/ 5331835 w 5678557"/>
              <a:gd name="connsiteY5" fmla="*/ 467341 h 1859110"/>
              <a:gd name="connsiteX6" fmla="*/ 5678557 w 5678557"/>
              <a:gd name="connsiteY6" fmla="*/ 699259 h 1859110"/>
              <a:gd name="connsiteX7" fmla="*/ 5678557 w 5678557"/>
              <a:gd name="connsiteY7" fmla="*/ 1279037 h 1859110"/>
              <a:gd name="connsiteX8" fmla="*/ 5678557 w 5678557"/>
              <a:gd name="connsiteY8" fmla="*/ 1279037 h 1859110"/>
              <a:gd name="connsiteX9" fmla="*/ 5678557 w 5678557"/>
              <a:gd name="connsiteY9" fmla="*/ 1626906 h 1859110"/>
              <a:gd name="connsiteX10" fmla="*/ 5678557 w 5678557"/>
              <a:gd name="connsiteY10" fmla="*/ 1626901 h 1859110"/>
              <a:gd name="connsiteX11" fmla="*/ 5366277 w 5678557"/>
              <a:gd name="connsiteY11" fmla="*/ 1858818 h 1859110"/>
              <a:gd name="connsiteX12" fmla="*/ 300800 w 5678557"/>
              <a:gd name="connsiteY12" fmla="*/ 1858818 h 1859110"/>
              <a:gd name="connsiteX13" fmla="*/ 0 w 5678557"/>
              <a:gd name="connsiteY13" fmla="*/ 1626901 h 1859110"/>
              <a:gd name="connsiteX14" fmla="*/ 0 w 5678557"/>
              <a:gd name="connsiteY14" fmla="*/ 1626906 h 1859110"/>
              <a:gd name="connsiteX15" fmla="*/ 0 w 5678557"/>
              <a:gd name="connsiteY15" fmla="*/ 1279037 h 1859110"/>
              <a:gd name="connsiteX16" fmla="*/ 0 w 5678557"/>
              <a:gd name="connsiteY16" fmla="*/ 1279037 h 1859110"/>
              <a:gd name="connsiteX17" fmla="*/ 0 w 5678557"/>
              <a:gd name="connsiteY17" fmla="*/ 699259 h 185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8557" h="1859110">
                <a:moveTo>
                  <a:pt x="0" y="699259"/>
                </a:moveTo>
                <a:cubicBezTo>
                  <a:pt x="0" y="571174"/>
                  <a:pt x="138273" y="474076"/>
                  <a:pt x="300800" y="467341"/>
                </a:cubicBezTo>
                <a:lnTo>
                  <a:pt x="2642072" y="467341"/>
                </a:lnTo>
                <a:lnTo>
                  <a:pt x="3291704" y="0"/>
                </a:lnTo>
                <a:lnTo>
                  <a:pt x="3040065" y="460604"/>
                </a:lnTo>
                <a:cubicBezTo>
                  <a:pt x="3046277" y="456114"/>
                  <a:pt x="5041331" y="461245"/>
                  <a:pt x="5331835" y="467341"/>
                </a:cubicBezTo>
                <a:cubicBezTo>
                  <a:pt x="5622339" y="473437"/>
                  <a:pt x="5678557" y="571174"/>
                  <a:pt x="5678557" y="699259"/>
                </a:cubicBezTo>
                <a:lnTo>
                  <a:pt x="5678557" y="1279037"/>
                </a:lnTo>
                <a:lnTo>
                  <a:pt x="5678557" y="1279037"/>
                </a:lnTo>
                <a:lnTo>
                  <a:pt x="5678557" y="1626906"/>
                </a:lnTo>
                <a:lnTo>
                  <a:pt x="5678557" y="1626901"/>
                </a:lnTo>
                <a:cubicBezTo>
                  <a:pt x="5678557" y="1754986"/>
                  <a:pt x="5563246" y="1858817"/>
                  <a:pt x="5366277" y="1858818"/>
                </a:cubicBezTo>
                <a:lnTo>
                  <a:pt x="300800" y="1858818"/>
                </a:lnTo>
                <a:cubicBezTo>
                  <a:pt x="103833" y="1865554"/>
                  <a:pt x="0" y="1754986"/>
                  <a:pt x="0" y="1626901"/>
                </a:cubicBezTo>
                <a:lnTo>
                  <a:pt x="0" y="1626906"/>
                </a:lnTo>
                <a:lnTo>
                  <a:pt x="0" y="1279037"/>
                </a:lnTo>
                <a:lnTo>
                  <a:pt x="0" y="1279037"/>
                </a:lnTo>
                <a:lnTo>
                  <a:pt x="0" y="699259"/>
                </a:lnTo>
                <a:close/>
              </a:path>
            </a:pathLst>
          </a:custGeom>
          <a:solidFill>
            <a:srgbClr val="EE7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endParaRPr lang="en-US" b="1" dirty="0" smtClean="0">
              <a:solidFill>
                <a:schemeClr val="bg1"/>
              </a:solidFill>
              <a:latin typeface="Arial" charset="0"/>
              <a:ea typeface="Arial" charset="0"/>
              <a:cs typeface="Arial" charset="0"/>
            </a:endParaRPr>
          </a:p>
          <a:p>
            <a:pPr>
              <a:spcAft>
                <a:spcPts val="25"/>
              </a:spcAft>
            </a:pPr>
            <a:endParaRPr lang="en-US" b="1" dirty="0" smtClean="0">
              <a:solidFill>
                <a:schemeClr val="bg1"/>
              </a:solidFill>
              <a:latin typeface="Arial" charset="0"/>
              <a:ea typeface="Arial" charset="0"/>
              <a:cs typeface="Arial" charset="0"/>
            </a:endParaRPr>
          </a:p>
          <a:p>
            <a:pPr>
              <a:spcAft>
                <a:spcPts val="25"/>
              </a:spcAft>
            </a:pPr>
            <a:r>
              <a:rPr lang="en-US" b="1" dirty="0" smtClean="0">
                <a:solidFill>
                  <a:schemeClr val="bg1"/>
                </a:solidFill>
                <a:latin typeface="Arial" charset="0"/>
                <a:ea typeface="Arial" charset="0"/>
                <a:cs typeface="Arial" charset="0"/>
              </a:rPr>
              <a:t>These </a:t>
            </a:r>
            <a:r>
              <a:rPr lang="en-US" b="1" dirty="0">
                <a:solidFill>
                  <a:schemeClr val="bg1"/>
                </a:solidFill>
                <a:latin typeface="Arial" charset="0"/>
                <a:ea typeface="Arial" charset="0"/>
                <a:cs typeface="Arial" charset="0"/>
              </a:rPr>
              <a:t>gases </a:t>
            </a:r>
            <a:r>
              <a:rPr lang="en-US" dirty="0">
                <a:solidFill>
                  <a:schemeClr val="bg1"/>
                </a:solidFill>
                <a:latin typeface="Arial" charset="0"/>
                <a:ea typeface="Arial" charset="0"/>
                <a:cs typeface="Arial" charset="0"/>
              </a:rPr>
              <a:t>cause our planet to heat up making it harder to live on</a:t>
            </a:r>
            <a:r>
              <a:rPr lang="en-US" dirty="0" smtClean="0">
                <a:solidFill>
                  <a:schemeClr val="bg1"/>
                </a:solidFill>
                <a:latin typeface="Arial" charset="0"/>
                <a:ea typeface="Arial" charset="0"/>
                <a:cs typeface="Arial" charset="0"/>
              </a:rPr>
              <a:t>.</a:t>
            </a:r>
            <a:endParaRPr lang="en-US" dirty="0">
              <a:solidFill>
                <a:schemeClr val="bg1"/>
              </a:solidFill>
              <a:latin typeface="Arial" charset="0"/>
              <a:ea typeface="Arial" charset="0"/>
              <a:cs typeface="Arial"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9971" y="5863724"/>
            <a:ext cx="835900" cy="835900"/>
          </a:xfrm>
          <a:prstGeom prst="rect">
            <a:avLst/>
          </a:prstGeom>
        </p:spPr>
      </p:pic>
    </p:spTree>
    <p:extLst>
      <p:ext uri="{BB962C8B-B14F-4D97-AF65-F5344CB8AC3E}">
        <p14:creationId xmlns:p14="http://schemas.microsoft.com/office/powerpoint/2010/main" val="125798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590" y="1459849"/>
            <a:ext cx="4038409" cy="4403875"/>
          </a:xfrm>
          <a:prstGeom prst="rect">
            <a:avLst/>
          </a:prstGeom>
        </p:spPr>
      </p:pic>
      <p:sp>
        <p:nvSpPr>
          <p:cNvPr id="6" name="Rounded Rectangular Callout 4"/>
          <p:cNvSpPr>
            <a:spLocks noChangeAspect="1"/>
          </p:cNvSpPr>
          <p:nvPr/>
        </p:nvSpPr>
        <p:spPr>
          <a:xfrm>
            <a:off x="218794" y="342801"/>
            <a:ext cx="4320000" cy="1471511"/>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78557" h="1929848">
                <a:moveTo>
                  <a:pt x="0" y="231918"/>
                </a:moveTo>
                <a:cubicBezTo>
                  <a:pt x="0" y="103833"/>
                  <a:pt x="103833" y="0"/>
                  <a:pt x="231918" y="0"/>
                </a:cubicBezTo>
                <a:lnTo>
                  <a:pt x="946426" y="0"/>
                </a:lnTo>
                <a:lnTo>
                  <a:pt x="946426" y="0"/>
                </a:lnTo>
                <a:lnTo>
                  <a:pt x="2366065" y="0"/>
                </a:lnTo>
                <a:lnTo>
                  <a:pt x="5446639" y="0"/>
                </a:lnTo>
                <a:cubicBezTo>
                  <a:pt x="5574724" y="0"/>
                  <a:pt x="5678557" y="103833"/>
                  <a:pt x="5678557" y="231918"/>
                </a:cubicBezTo>
                <a:lnTo>
                  <a:pt x="5678557" y="811696"/>
                </a:lnTo>
                <a:lnTo>
                  <a:pt x="5678557" y="811696"/>
                </a:lnTo>
                <a:lnTo>
                  <a:pt x="5678557" y="1159565"/>
                </a:lnTo>
                <a:lnTo>
                  <a:pt x="5678557" y="1159560"/>
                </a:lnTo>
                <a:cubicBezTo>
                  <a:pt x="5678557" y="1287645"/>
                  <a:pt x="5574724" y="1391478"/>
                  <a:pt x="5446639" y="1391478"/>
                </a:cubicBezTo>
                <a:lnTo>
                  <a:pt x="3008796" y="1398105"/>
                </a:lnTo>
                <a:lnTo>
                  <a:pt x="3200179" y="1929848"/>
                </a:lnTo>
                <a:lnTo>
                  <a:pt x="2662583" y="1398105"/>
                </a:lnTo>
                <a:lnTo>
                  <a:pt x="231918" y="1391478"/>
                </a:lnTo>
                <a:cubicBezTo>
                  <a:pt x="103833" y="1391478"/>
                  <a:pt x="0" y="1287645"/>
                  <a:pt x="0" y="1159560"/>
                </a:cubicBezTo>
                <a:lnTo>
                  <a:pt x="0" y="1159565"/>
                </a:lnTo>
                <a:lnTo>
                  <a:pt x="0" y="811696"/>
                </a:lnTo>
                <a:lnTo>
                  <a:pt x="0" y="811696"/>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Recycling food waste is </a:t>
            </a:r>
            <a:r>
              <a:rPr lang="en-US" b="1" dirty="0" smtClean="0">
                <a:solidFill>
                  <a:schemeClr val="bg1"/>
                </a:solidFill>
                <a:latin typeface="Arial" charset="0"/>
                <a:ea typeface="Arial" charset="0"/>
                <a:cs typeface="Arial" charset="0"/>
              </a:rPr>
              <a:t>better </a:t>
            </a:r>
            <a:r>
              <a:rPr lang="en-US" dirty="0" smtClean="0">
                <a:solidFill>
                  <a:schemeClr val="bg1"/>
                </a:solidFill>
                <a:latin typeface="Arial" charset="0"/>
                <a:ea typeface="Arial" charset="0"/>
                <a:cs typeface="Arial" charset="0"/>
              </a:rPr>
              <a:t>for the planet because it is composted or sent for anaerobic digestion…</a:t>
            </a:r>
            <a:endParaRPr lang="en-US" dirty="0">
              <a:solidFill>
                <a:schemeClr val="bg1"/>
              </a:solidFill>
              <a:latin typeface="Arial" charset="0"/>
              <a:ea typeface="Arial" charset="0"/>
              <a:cs typeface="Arial" charset="0"/>
            </a:endParaRPr>
          </a:p>
          <a:p>
            <a:pPr>
              <a:spcAft>
                <a:spcPts val="25"/>
              </a:spcAft>
            </a:pPr>
            <a:endParaRPr lang="en-US" dirty="0">
              <a:solidFill>
                <a:schemeClr val="bg1"/>
              </a:solidFill>
              <a:latin typeface="Arial" charset="0"/>
              <a:ea typeface="Arial" charset="0"/>
              <a:cs typeface="Arial" charset="0"/>
            </a:endParaRPr>
          </a:p>
        </p:txBody>
      </p:sp>
      <p:sp>
        <p:nvSpPr>
          <p:cNvPr id="8" name="Rounded Rectangular Callout 4"/>
          <p:cNvSpPr>
            <a:spLocks noChangeAspect="1"/>
          </p:cNvSpPr>
          <p:nvPr/>
        </p:nvSpPr>
        <p:spPr>
          <a:xfrm flipH="1">
            <a:off x="6014786" y="373692"/>
            <a:ext cx="3023915" cy="1194512"/>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80803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401549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401549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38572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2366065 w 5678557"/>
              <a:gd name="connsiteY3" fmla="*/ 0 h 1929848"/>
              <a:gd name="connsiteX4" fmla="*/ 5347383 w 5678557"/>
              <a:gd name="connsiteY4" fmla="*/ 5036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357308 w 5678557"/>
              <a:gd name="connsiteY10" fmla="*/ 1396514 h 1929848"/>
              <a:gd name="connsiteX11" fmla="*/ 3038572 w 5678557"/>
              <a:gd name="connsiteY11" fmla="*/ 1398105 h 1929848"/>
              <a:gd name="connsiteX12" fmla="*/ 3200179 w 5678557"/>
              <a:gd name="connsiteY12" fmla="*/ 1929848 h 1929848"/>
              <a:gd name="connsiteX13" fmla="*/ 2603031 w 5678557"/>
              <a:gd name="connsiteY13" fmla="*/ 1398105 h 1929848"/>
              <a:gd name="connsiteX14" fmla="*/ 321249 w 5678557"/>
              <a:gd name="connsiteY14" fmla="*/ 1396514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321249 w 5678557"/>
              <a:gd name="connsiteY1" fmla="*/ 0 h 1929848"/>
              <a:gd name="connsiteX2" fmla="*/ 946426 w 5678557"/>
              <a:gd name="connsiteY2" fmla="*/ 0 h 1929848"/>
              <a:gd name="connsiteX3" fmla="*/ 5347383 w 5678557"/>
              <a:gd name="connsiteY3" fmla="*/ 5036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357308 w 5678557"/>
              <a:gd name="connsiteY9" fmla="*/ 1396514 h 1929848"/>
              <a:gd name="connsiteX10" fmla="*/ 3038572 w 5678557"/>
              <a:gd name="connsiteY10" fmla="*/ 1398105 h 1929848"/>
              <a:gd name="connsiteX11" fmla="*/ 3200179 w 5678557"/>
              <a:gd name="connsiteY11" fmla="*/ 1929848 h 1929848"/>
              <a:gd name="connsiteX12" fmla="*/ 2603031 w 5678557"/>
              <a:gd name="connsiteY12" fmla="*/ 1398105 h 1929848"/>
              <a:gd name="connsiteX13" fmla="*/ 321249 w 5678557"/>
              <a:gd name="connsiteY13" fmla="*/ 1396514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321249 w 5678557"/>
              <a:gd name="connsiteY1" fmla="*/ 0 h 1929848"/>
              <a:gd name="connsiteX2" fmla="*/ 5347383 w 5678557"/>
              <a:gd name="connsiteY2" fmla="*/ 5036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357308 w 5678557"/>
              <a:gd name="connsiteY8" fmla="*/ 1396514 h 1929848"/>
              <a:gd name="connsiteX9" fmla="*/ 3038572 w 5678557"/>
              <a:gd name="connsiteY9" fmla="*/ 1398105 h 1929848"/>
              <a:gd name="connsiteX10" fmla="*/ 3200179 w 5678557"/>
              <a:gd name="connsiteY10" fmla="*/ 1929848 h 1929848"/>
              <a:gd name="connsiteX11" fmla="*/ 2603031 w 5678557"/>
              <a:gd name="connsiteY11" fmla="*/ 1398105 h 1929848"/>
              <a:gd name="connsiteX12" fmla="*/ 321249 w 5678557"/>
              <a:gd name="connsiteY12" fmla="*/ 1396514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1154529 h 1924812"/>
              <a:gd name="connsiteX6" fmla="*/ 5678557 w 5678557"/>
              <a:gd name="connsiteY6" fmla="*/ 1154524 h 1924812"/>
              <a:gd name="connsiteX7" fmla="*/ 5357308 w 5678557"/>
              <a:gd name="connsiteY7" fmla="*/ 1391478 h 1924812"/>
              <a:gd name="connsiteX8" fmla="*/ 3038572 w 5678557"/>
              <a:gd name="connsiteY8" fmla="*/ 1393069 h 1924812"/>
              <a:gd name="connsiteX9" fmla="*/ 3200179 w 5678557"/>
              <a:gd name="connsiteY9" fmla="*/ 1924812 h 1924812"/>
              <a:gd name="connsiteX10" fmla="*/ 2603031 w 5678557"/>
              <a:gd name="connsiteY10" fmla="*/ 1393069 h 1924812"/>
              <a:gd name="connsiteX11" fmla="*/ 321249 w 5678557"/>
              <a:gd name="connsiteY11" fmla="*/ 1391478 h 1924812"/>
              <a:gd name="connsiteX12" fmla="*/ 0 w 5678557"/>
              <a:gd name="connsiteY12" fmla="*/ 1154524 h 1924812"/>
              <a:gd name="connsiteX13" fmla="*/ 0 w 5678557"/>
              <a:gd name="connsiteY13" fmla="*/ 1154529 h 1924812"/>
              <a:gd name="connsiteX14" fmla="*/ 0 w 5678557"/>
              <a:gd name="connsiteY14"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54529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87965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4991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15765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0303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793968">
                <a:moveTo>
                  <a:pt x="0" y="226882"/>
                </a:moveTo>
                <a:cubicBezTo>
                  <a:pt x="0" y="98797"/>
                  <a:pt x="110078" y="5503"/>
                  <a:pt x="355870" y="1990"/>
                </a:cubicBezTo>
                <a:lnTo>
                  <a:pt x="5347383" y="0"/>
                </a:lnTo>
                <a:cubicBezTo>
                  <a:pt x="5475468" y="0"/>
                  <a:pt x="5678557" y="53128"/>
                  <a:pt x="5678557" y="226882"/>
                </a:cubicBezTo>
                <a:lnTo>
                  <a:pt x="5678557" y="1154529"/>
                </a:lnTo>
                <a:lnTo>
                  <a:pt x="5678557" y="1154524"/>
                </a:lnTo>
                <a:cubicBezTo>
                  <a:pt x="5678557" y="1328278"/>
                  <a:pt x="5457698" y="1391478"/>
                  <a:pt x="5329613" y="1391478"/>
                </a:cubicBezTo>
                <a:lnTo>
                  <a:pt x="3038572" y="1393069"/>
                </a:lnTo>
                <a:lnTo>
                  <a:pt x="3122830" y="1793968"/>
                </a:lnTo>
                <a:lnTo>
                  <a:pt x="2603031" y="1393069"/>
                </a:lnTo>
                <a:lnTo>
                  <a:pt x="376641" y="1391478"/>
                </a:lnTo>
                <a:cubicBezTo>
                  <a:pt x="103154" y="1387965"/>
                  <a:pt x="0" y="1282609"/>
                  <a:pt x="0" y="1154524"/>
                </a:cubicBezTo>
                <a:lnTo>
                  <a:pt x="0" y="1161555"/>
                </a:lnTo>
                <a:lnTo>
                  <a:pt x="0" y="226882"/>
                </a:lnTo>
                <a:close/>
              </a:path>
            </a:pathLst>
          </a:custGeom>
          <a:solidFill>
            <a:srgbClr val="5AB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...a process that creates </a:t>
            </a:r>
            <a:r>
              <a:rPr lang="en-US" dirty="0">
                <a:solidFill>
                  <a:schemeClr val="bg1"/>
                </a:solidFill>
                <a:latin typeface="Arial" charset="0"/>
                <a:ea typeface="Arial" charset="0"/>
                <a:cs typeface="Arial" charset="0"/>
              </a:rPr>
              <a:t>energy from the </a:t>
            </a:r>
            <a:r>
              <a:rPr lang="en-US" dirty="0" smtClean="0">
                <a:solidFill>
                  <a:schemeClr val="bg1"/>
                </a:solidFill>
                <a:latin typeface="Arial" charset="0"/>
                <a:ea typeface="Arial" charset="0"/>
                <a:cs typeface="Arial" charset="0"/>
              </a:rPr>
              <a:t>waste</a:t>
            </a:r>
          </a:p>
          <a:p>
            <a:pPr>
              <a:spcAft>
                <a:spcPts val="25"/>
              </a:spcAft>
            </a:pPr>
            <a:endParaRPr lang="en-US" dirty="0" smtClean="0">
              <a:solidFill>
                <a:schemeClr val="bg1"/>
              </a:solidFill>
              <a:latin typeface="Arial" charset="0"/>
              <a:ea typeface="Arial" charset="0"/>
              <a:cs typeface="Arial"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9971" y="5863724"/>
            <a:ext cx="835900" cy="835900"/>
          </a:xfrm>
          <a:prstGeom prst="rect">
            <a:avLst/>
          </a:prstGeom>
        </p:spPr>
      </p:pic>
      <p:sp>
        <p:nvSpPr>
          <p:cNvPr id="7" name="Rounded Rectangular Callout 4"/>
          <p:cNvSpPr>
            <a:spLocks noChangeAspect="1"/>
          </p:cNvSpPr>
          <p:nvPr/>
        </p:nvSpPr>
        <p:spPr>
          <a:xfrm>
            <a:off x="204717" y="4327116"/>
            <a:ext cx="3534769" cy="2025509"/>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982663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2201644 w 5678557"/>
              <a:gd name="connsiteY3" fmla="*/ 8817 h 1929848"/>
              <a:gd name="connsiteX4" fmla="*/ 2982663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2201644 w 5678557"/>
              <a:gd name="connsiteY3" fmla="*/ 8817 h 1929848"/>
              <a:gd name="connsiteX4" fmla="*/ 2982663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40736 h 1938666"/>
              <a:gd name="connsiteX1" fmla="*/ 231918 w 5678557"/>
              <a:gd name="connsiteY1" fmla="*/ 8818 h 1938666"/>
              <a:gd name="connsiteX2" fmla="*/ 946426 w 5678557"/>
              <a:gd name="connsiteY2" fmla="*/ 8818 h 1938666"/>
              <a:gd name="connsiteX3" fmla="*/ 2653083 w 5678557"/>
              <a:gd name="connsiteY3" fmla="*/ 0 h 1938666"/>
              <a:gd name="connsiteX4" fmla="*/ 2982663 w 5678557"/>
              <a:gd name="connsiteY4" fmla="*/ 8818 h 1938666"/>
              <a:gd name="connsiteX5" fmla="*/ 5446639 w 5678557"/>
              <a:gd name="connsiteY5" fmla="*/ 8818 h 1938666"/>
              <a:gd name="connsiteX6" fmla="*/ 5678557 w 5678557"/>
              <a:gd name="connsiteY6" fmla="*/ 240736 h 1938666"/>
              <a:gd name="connsiteX7" fmla="*/ 5678557 w 5678557"/>
              <a:gd name="connsiteY7" fmla="*/ 820514 h 1938666"/>
              <a:gd name="connsiteX8" fmla="*/ 5678557 w 5678557"/>
              <a:gd name="connsiteY8" fmla="*/ 820514 h 1938666"/>
              <a:gd name="connsiteX9" fmla="*/ 5678557 w 5678557"/>
              <a:gd name="connsiteY9" fmla="*/ 1168383 h 1938666"/>
              <a:gd name="connsiteX10" fmla="*/ 5678557 w 5678557"/>
              <a:gd name="connsiteY10" fmla="*/ 1168378 h 1938666"/>
              <a:gd name="connsiteX11" fmla="*/ 5446639 w 5678557"/>
              <a:gd name="connsiteY11" fmla="*/ 1400296 h 1938666"/>
              <a:gd name="connsiteX12" fmla="*/ 3008796 w 5678557"/>
              <a:gd name="connsiteY12" fmla="*/ 1406923 h 1938666"/>
              <a:gd name="connsiteX13" fmla="*/ 3200179 w 5678557"/>
              <a:gd name="connsiteY13" fmla="*/ 1938666 h 1938666"/>
              <a:gd name="connsiteX14" fmla="*/ 2662583 w 5678557"/>
              <a:gd name="connsiteY14" fmla="*/ 1406923 h 1938666"/>
              <a:gd name="connsiteX15" fmla="*/ 231918 w 5678557"/>
              <a:gd name="connsiteY15" fmla="*/ 1400296 h 1938666"/>
              <a:gd name="connsiteX16" fmla="*/ 0 w 5678557"/>
              <a:gd name="connsiteY16" fmla="*/ 1168378 h 1938666"/>
              <a:gd name="connsiteX17" fmla="*/ 0 w 5678557"/>
              <a:gd name="connsiteY17" fmla="*/ 1168383 h 1938666"/>
              <a:gd name="connsiteX18" fmla="*/ 0 w 5678557"/>
              <a:gd name="connsiteY18" fmla="*/ 820514 h 1938666"/>
              <a:gd name="connsiteX19" fmla="*/ 0 w 5678557"/>
              <a:gd name="connsiteY19" fmla="*/ 820514 h 1938666"/>
              <a:gd name="connsiteX20" fmla="*/ 0 w 5678557"/>
              <a:gd name="connsiteY20" fmla="*/ 240736 h 1938666"/>
              <a:gd name="connsiteX0" fmla="*/ 0 w 5678557"/>
              <a:gd name="connsiteY0" fmla="*/ 231919 h 1929849"/>
              <a:gd name="connsiteX1" fmla="*/ 231918 w 5678557"/>
              <a:gd name="connsiteY1" fmla="*/ 1 h 1929849"/>
              <a:gd name="connsiteX2" fmla="*/ 946426 w 5678557"/>
              <a:gd name="connsiteY2" fmla="*/ 1 h 1929849"/>
              <a:gd name="connsiteX3" fmla="*/ 2653083 w 5678557"/>
              <a:gd name="connsiteY3" fmla="*/ 0 h 1929849"/>
              <a:gd name="connsiteX4" fmla="*/ 2982663 w 5678557"/>
              <a:gd name="connsiteY4" fmla="*/ 1 h 1929849"/>
              <a:gd name="connsiteX5" fmla="*/ 5446639 w 5678557"/>
              <a:gd name="connsiteY5" fmla="*/ 1 h 1929849"/>
              <a:gd name="connsiteX6" fmla="*/ 5678557 w 5678557"/>
              <a:gd name="connsiteY6" fmla="*/ 231919 h 1929849"/>
              <a:gd name="connsiteX7" fmla="*/ 5678557 w 5678557"/>
              <a:gd name="connsiteY7" fmla="*/ 811697 h 1929849"/>
              <a:gd name="connsiteX8" fmla="*/ 5678557 w 5678557"/>
              <a:gd name="connsiteY8" fmla="*/ 811697 h 1929849"/>
              <a:gd name="connsiteX9" fmla="*/ 5678557 w 5678557"/>
              <a:gd name="connsiteY9" fmla="*/ 1159566 h 1929849"/>
              <a:gd name="connsiteX10" fmla="*/ 5678557 w 5678557"/>
              <a:gd name="connsiteY10" fmla="*/ 1159561 h 1929849"/>
              <a:gd name="connsiteX11" fmla="*/ 5446639 w 5678557"/>
              <a:gd name="connsiteY11" fmla="*/ 1391479 h 1929849"/>
              <a:gd name="connsiteX12" fmla="*/ 3008796 w 5678557"/>
              <a:gd name="connsiteY12" fmla="*/ 1398106 h 1929849"/>
              <a:gd name="connsiteX13" fmla="*/ 3200179 w 5678557"/>
              <a:gd name="connsiteY13" fmla="*/ 1929849 h 1929849"/>
              <a:gd name="connsiteX14" fmla="*/ 2662583 w 5678557"/>
              <a:gd name="connsiteY14" fmla="*/ 1398106 h 1929849"/>
              <a:gd name="connsiteX15" fmla="*/ 231918 w 5678557"/>
              <a:gd name="connsiteY15" fmla="*/ 1391479 h 1929849"/>
              <a:gd name="connsiteX16" fmla="*/ 0 w 5678557"/>
              <a:gd name="connsiteY16" fmla="*/ 1159561 h 1929849"/>
              <a:gd name="connsiteX17" fmla="*/ 0 w 5678557"/>
              <a:gd name="connsiteY17" fmla="*/ 1159566 h 1929849"/>
              <a:gd name="connsiteX18" fmla="*/ 0 w 5678557"/>
              <a:gd name="connsiteY18" fmla="*/ 811697 h 1929849"/>
              <a:gd name="connsiteX19" fmla="*/ 0 w 5678557"/>
              <a:gd name="connsiteY19" fmla="*/ 811697 h 1929849"/>
              <a:gd name="connsiteX20" fmla="*/ 0 w 5678557"/>
              <a:gd name="connsiteY20" fmla="*/ 231919 h 1929849"/>
              <a:gd name="connsiteX0" fmla="*/ 0 w 5678557"/>
              <a:gd name="connsiteY0" fmla="*/ 699259 h 2397189"/>
              <a:gd name="connsiteX1" fmla="*/ 231918 w 5678557"/>
              <a:gd name="connsiteY1" fmla="*/ 467341 h 2397189"/>
              <a:gd name="connsiteX2" fmla="*/ 946426 w 5678557"/>
              <a:gd name="connsiteY2" fmla="*/ 467341 h 2397189"/>
              <a:gd name="connsiteX3" fmla="*/ 3291704 w 5678557"/>
              <a:gd name="connsiteY3" fmla="*/ 0 h 2397189"/>
              <a:gd name="connsiteX4" fmla="*/ 2982663 w 5678557"/>
              <a:gd name="connsiteY4" fmla="*/ 467341 h 2397189"/>
              <a:gd name="connsiteX5" fmla="*/ 5446639 w 5678557"/>
              <a:gd name="connsiteY5" fmla="*/ 467341 h 2397189"/>
              <a:gd name="connsiteX6" fmla="*/ 5678557 w 5678557"/>
              <a:gd name="connsiteY6" fmla="*/ 699259 h 2397189"/>
              <a:gd name="connsiteX7" fmla="*/ 5678557 w 5678557"/>
              <a:gd name="connsiteY7" fmla="*/ 1279037 h 2397189"/>
              <a:gd name="connsiteX8" fmla="*/ 5678557 w 5678557"/>
              <a:gd name="connsiteY8" fmla="*/ 1279037 h 2397189"/>
              <a:gd name="connsiteX9" fmla="*/ 5678557 w 5678557"/>
              <a:gd name="connsiteY9" fmla="*/ 1626906 h 2397189"/>
              <a:gd name="connsiteX10" fmla="*/ 5678557 w 5678557"/>
              <a:gd name="connsiteY10" fmla="*/ 1626901 h 2397189"/>
              <a:gd name="connsiteX11" fmla="*/ 5446639 w 5678557"/>
              <a:gd name="connsiteY11" fmla="*/ 1858819 h 2397189"/>
              <a:gd name="connsiteX12" fmla="*/ 3008796 w 5678557"/>
              <a:gd name="connsiteY12" fmla="*/ 1865446 h 2397189"/>
              <a:gd name="connsiteX13" fmla="*/ 3200179 w 5678557"/>
              <a:gd name="connsiteY13" fmla="*/ 2397189 h 2397189"/>
              <a:gd name="connsiteX14" fmla="*/ 2662583 w 5678557"/>
              <a:gd name="connsiteY14" fmla="*/ 1865446 h 2397189"/>
              <a:gd name="connsiteX15" fmla="*/ 231918 w 5678557"/>
              <a:gd name="connsiteY15" fmla="*/ 1858819 h 2397189"/>
              <a:gd name="connsiteX16" fmla="*/ 0 w 5678557"/>
              <a:gd name="connsiteY16" fmla="*/ 1626901 h 2397189"/>
              <a:gd name="connsiteX17" fmla="*/ 0 w 5678557"/>
              <a:gd name="connsiteY17" fmla="*/ 1626906 h 2397189"/>
              <a:gd name="connsiteX18" fmla="*/ 0 w 5678557"/>
              <a:gd name="connsiteY18" fmla="*/ 1279037 h 2397189"/>
              <a:gd name="connsiteX19" fmla="*/ 0 w 5678557"/>
              <a:gd name="connsiteY19" fmla="*/ 1279037 h 2397189"/>
              <a:gd name="connsiteX20" fmla="*/ 0 w 5678557"/>
              <a:gd name="connsiteY20" fmla="*/ 699259 h 2397189"/>
              <a:gd name="connsiteX0" fmla="*/ 0 w 5678557"/>
              <a:gd name="connsiteY0" fmla="*/ 699259 h 2397189"/>
              <a:gd name="connsiteX1" fmla="*/ 231918 w 5678557"/>
              <a:gd name="connsiteY1" fmla="*/ 467341 h 2397189"/>
              <a:gd name="connsiteX2" fmla="*/ 2642072 w 5678557"/>
              <a:gd name="connsiteY2" fmla="*/ 467341 h 2397189"/>
              <a:gd name="connsiteX3" fmla="*/ 3291704 w 5678557"/>
              <a:gd name="connsiteY3" fmla="*/ 0 h 2397189"/>
              <a:gd name="connsiteX4" fmla="*/ 2982663 w 5678557"/>
              <a:gd name="connsiteY4" fmla="*/ 467341 h 2397189"/>
              <a:gd name="connsiteX5" fmla="*/ 5446639 w 5678557"/>
              <a:gd name="connsiteY5" fmla="*/ 467341 h 2397189"/>
              <a:gd name="connsiteX6" fmla="*/ 5678557 w 5678557"/>
              <a:gd name="connsiteY6" fmla="*/ 699259 h 2397189"/>
              <a:gd name="connsiteX7" fmla="*/ 5678557 w 5678557"/>
              <a:gd name="connsiteY7" fmla="*/ 1279037 h 2397189"/>
              <a:gd name="connsiteX8" fmla="*/ 5678557 w 5678557"/>
              <a:gd name="connsiteY8" fmla="*/ 1279037 h 2397189"/>
              <a:gd name="connsiteX9" fmla="*/ 5678557 w 5678557"/>
              <a:gd name="connsiteY9" fmla="*/ 1626906 h 2397189"/>
              <a:gd name="connsiteX10" fmla="*/ 5678557 w 5678557"/>
              <a:gd name="connsiteY10" fmla="*/ 1626901 h 2397189"/>
              <a:gd name="connsiteX11" fmla="*/ 5446639 w 5678557"/>
              <a:gd name="connsiteY11" fmla="*/ 1858819 h 2397189"/>
              <a:gd name="connsiteX12" fmla="*/ 3008796 w 5678557"/>
              <a:gd name="connsiteY12" fmla="*/ 1865446 h 2397189"/>
              <a:gd name="connsiteX13" fmla="*/ 3200179 w 5678557"/>
              <a:gd name="connsiteY13" fmla="*/ 2397189 h 2397189"/>
              <a:gd name="connsiteX14" fmla="*/ 2662583 w 5678557"/>
              <a:gd name="connsiteY14" fmla="*/ 1865446 h 2397189"/>
              <a:gd name="connsiteX15" fmla="*/ 231918 w 5678557"/>
              <a:gd name="connsiteY15" fmla="*/ 1858819 h 2397189"/>
              <a:gd name="connsiteX16" fmla="*/ 0 w 5678557"/>
              <a:gd name="connsiteY16" fmla="*/ 1626901 h 2397189"/>
              <a:gd name="connsiteX17" fmla="*/ 0 w 5678557"/>
              <a:gd name="connsiteY17" fmla="*/ 1626906 h 2397189"/>
              <a:gd name="connsiteX18" fmla="*/ 0 w 5678557"/>
              <a:gd name="connsiteY18" fmla="*/ 1279037 h 2397189"/>
              <a:gd name="connsiteX19" fmla="*/ 0 w 5678557"/>
              <a:gd name="connsiteY19" fmla="*/ 1279037 h 2397189"/>
              <a:gd name="connsiteX20" fmla="*/ 0 w 5678557"/>
              <a:gd name="connsiteY20" fmla="*/ 699259 h 2397189"/>
              <a:gd name="connsiteX0" fmla="*/ 0 w 5678557"/>
              <a:gd name="connsiteY0" fmla="*/ 699259 h 1865445"/>
              <a:gd name="connsiteX1" fmla="*/ 231918 w 5678557"/>
              <a:gd name="connsiteY1" fmla="*/ 467341 h 1865445"/>
              <a:gd name="connsiteX2" fmla="*/ 2642072 w 5678557"/>
              <a:gd name="connsiteY2" fmla="*/ 467341 h 1865445"/>
              <a:gd name="connsiteX3" fmla="*/ 3291704 w 5678557"/>
              <a:gd name="connsiteY3" fmla="*/ 0 h 1865445"/>
              <a:gd name="connsiteX4" fmla="*/ 2982663 w 5678557"/>
              <a:gd name="connsiteY4" fmla="*/ 467341 h 1865445"/>
              <a:gd name="connsiteX5" fmla="*/ 5446639 w 5678557"/>
              <a:gd name="connsiteY5" fmla="*/ 467341 h 1865445"/>
              <a:gd name="connsiteX6" fmla="*/ 5678557 w 5678557"/>
              <a:gd name="connsiteY6" fmla="*/ 699259 h 1865445"/>
              <a:gd name="connsiteX7" fmla="*/ 5678557 w 5678557"/>
              <a:gd name="connsiteY7" fmla="*/ 1279037 h 1865445"/>
              <a:gd name="connsiteX8" fmla="*/ 5678557 w 5678557"/>
              <a:gd name="connsiteY8" fmla="*/ 1279037 h 1865445"/>
              <a:gd name="connsiteX9" fmla="*/ 5678557 w 5678557"/>
              <a:gd name="connsiteY9" fmla="*/ 1626906 h 1865445"/>
              <a:gd name="connsiteX10" fmla="*/ 5678557 w 5678557"/>
              <a:gd name="connsiteY10" fmla="*/ 1626901 h 1865445"/>
              <a:gd name="connsiteX11" fmla="*/ 5446639 w 5678557"/>
              <a:gd name="connsiteY11" fmla="*/ 1858819 h 1865445"/>
              <a:gd name="connsiteX12" fmla="*/ 3008796 w 5678557"/>
              <a:gd name="connsiteY12" fmla="*/ 1865446 h 1865445"/>
              <a:gd name="connsiteX13" fmla="*/ 2924913 w 5678557"/>
              <a:gd name="connsiteY13" fmla="*/ 1832854 h 1865445"/>
              <a:gd name="connsiteX14" fmla="*/ 2662583 w 5678557"/>
              <a:gd name="connsiteY14" fmla="*/ 1865446 h 1865445"/>
              <a:gd name="connsiteX15" fmla="*/ 231918 w 5678557"/>
              <a:gd name="connsiteY15" fmla="*/ 1858819 h 1865445"/>
              <a:gd name="connsiteX16" fmla="*/ 0 w 5678557"/>
              <a:gd name="connsiteY16" fmla="*/ 1626901 h 1865445"/>
              <a:gd name="connsiteX17" fmla="*/ 0 w 5678557"/>
              <a:gd name="connsiteY17" fmla="*/ 1626906 h 1865445"/>
              <a:gd name="connsiteX18" fmla="*/ 0 w 5678557"/>
              <a:gd name="connsiteY18" fmla="*/ 1279037 h 1865445"/>
              <a:gd name="connsiteX19" fmla="*/ 0 w 5678557"/>
              <a:gd name="connsiteY19" fmla="*/ 1279037 h 1865445"/>
              <a:gd name="connsiteX20" fmla="*/ 0 w 5678557"/>
              <a:gd name="connsiteY20" fmla="*/ 699259 h 1865445"/>
              <a:gd name="connsiteX0" fmla="*/ 0 w 5678557"/>
              <a:gd name="connsiteY0" fmla="*/ 699259 h 1865446"/>
              <a:gd name="connsiteX1" fmla="*/ 231918 w 5678557"/>
              <a:gd name="connsiteY1" fmla="*/ 467341 h 1865446"/>
              <a:gd name="connsiteX2" fmla="*/ 2642072 w 5678557"/>
              <a:gd name="connsiteY2" fmla="*/ 467341 h 1865446"/>
              <a:gd name="connsiteX3" fmla="*/ 3291704 w 5678557"/>
              <a:gd name="connsiteY3" fmla="*/ 0 h 1865446"/>
              <a:gd name="connsiteX4" fmla="*/ 2982663 w 5678557"/>
              <a:gd name="connsiteY4" fmla="*/ 467341 h 1865446"/>
              <a:gd name="connsiteX5" fmla="*/ 5446639 w 5678557"/>
              <a:gd name="connsiteY5" fmla="*/ 467341 h 1865446"/>
              <a:gd name="connsiteX6" fmla="*/ 5678557 w 5678557"/>
              <a:gd name="connsiteY6" fmla="*/ 699259 h 1865446"/>
              <a:gd name="connsiteX7" fmla="*/ 5678557 w 5678557"/>
              <a:gd name="connsiteY7" fmla="*/ 1279037 h 1865446"/>
              <a:gd name="connsiteX8" fmla="*/ 5678557 w 5678557"/>
              <a:gd name="connsiteY8" fmla="*/ 1279037 h 1865446"/>
              <a:gd name="connsiteX9" fmla="*/ 5678557 w 5678557"/>
              <a:gd name="connsiteY9" fmla="*/ 1626906 h 1865446"/>
              <a:gd name="connsiteX10" fmla="*/ 5678557 w 5678557"/>
              <a:gd name="connsiteY10" fmla="*/ 1626901 h 1865446"/>
              <a:gd name="connsiteX11" fmla="*/ 5446639 w 5678557"/>
              <a:gd name="connsiteY11" fmla="*/ 1858819 h 1865446"/>
              <a:gd name="connsiteX12" fmla="*/ 3008796 w 5678557"/>
              <a:gd name="connsiteY12" fmla="*/ 1865446 h 1865446"/>
              <a:gd name="connsiteX13" fmla="*/ 2924913 w 5678557"/>
              <a:gd name="connsiteY13" fmla="*/ 1859306 h 1865446"/>
              <a:gd name="connsiteX14" fmla="*/ 2662583 w 5678557"/>
              <a:gd name="connsiteY14" fmla="*/ 1865446 h 1865446"/>
              <a:gd name="connsiteX15" fmla="*/ 231918 w 5678557"/>
              <a:gd name="connsiteY15" fmla="*/ 1858819 h 1865446"/>
              <a:gd name="connsiteX16" fmla="*/ 0 w 5678557"/>
              <a:gd name="connsiteY16" fmla="*/ 1626901 h 1865446"/>
              <a:gd name="connsiteX17" fmla="*/ 0 w 5678557"/>
              <a:gd name="connsiteY17" fmla="*/ 1626906 h 1865446"/>
              <a:gd name="connsiteX18" fmla="*/ 0 w 5678557"/>
              <a:gd name="connsiteY18" fmla="*/ 1279037 h 1865446"/>
              <a:gd name="connsiteX19" fmla="*/ 0 w 5678557"/>
              <a:gd name="connsiteY19" fmla="*/ 1279037 h 1865446"/>
              <a:gd name="connsiteX20" fmla="*/ 0 w 5678557"/>
              <a:gd name="connsiteY20" fmla="*/ 699259 h 1865446"/>
              <a:gd name="connsiteX0" fmla="*/ 0 w 5678557"/>
              <a:gd name="connsiteY0" fmla="*/ 699259 h 1869805"/>
              <a:gd name="connsiteX1" fmla="*/ 231918 w 5678557"/>
              <a:gd name="connsiteY1" fmla="*/ 467341 h 1869805"/>
              <a:gd name="connsiteX2" fmla="*/ 2642072 w 5678557"/>
              <a:gd name="connsiteY2" fmla="*/ 467341 h 1869805"/>
              <a:gd name="connsiteX3" fmla="*/ 3291704 w 5678557"/>
              <a:gd name="connsiteY3" fmla="*/ 0 h 1869805"/>
              <a:gd name="connsiteX4" fmla="*/ 2982663 w 5678557"/>
              <a:gd name="connsiteY4" fmla="*/ 467341 h 1869805"/>
              <a:gd name="connsiteX5" fmla="*/ 5446639 w 5678557"/>
              <a:gd name="connsiteY5" fmla="*/ 467341 h 1869805"/>
              <a:gd name="connsiteX6" fmla="*/ 5678557 w 5678557"/>
              <a:gd name="connsiteY6" fmla="*/ 699259 h 1869805"/>
              <a:gd name="connsiteX7" fmla="*/ 5678557 w 5678557"/>
              <a:gd name="connsiteY7" fmla="*/ 1279037 h 1869805"/>
              <a:gd name="connsiteX8" fmla="*/ 5678557 w 5678557"/>
              <a:gd name="connsiteY8" fmla="*/ 1279037 h 1869805"/>
              <a:gd name="connsiteX9" fmla="*/ 5678557 w 5678557"/>
              <a:gd name="connsiteY9" fmla="*/ 1626906 h 1869805"/>
              <a:gd name="connsiteX10" fmla="*/ 5678557 w 5678557"/>
              <a:gd name="connsiteY10" fmla="*/ 1626901 h 1869805"/>
              <a:gd name="connsiteX11" fmla="*/ 5446639 w 5678557"/>
              <a:gd name="connsiteY11" fmla="*/ 1858819 h 1869805"/>
              <a:gd name="connsiteX12" fmla="*/ 3008796 w 5678557"/>
              <a:gd name="connsiteY12" fmla="*/ 1865446 h 1869805"/>
              <a:gd name="connsiteX13" fmla="*/ 2924913 w 5678557"/>
              <a:gd name="connsiteY13" fmla="*/ 1869805 h 1869805"/>
              <a:gd name="connsiteX14" fmla="*/ 2662583 w 5678557"/>
              <a:gd name="connsiteY14" fmla="*/ 1865446 h 1869805"/>
              <a:gd name="connsiteX15" fmla="*/ 231918 w 5678557"/>
              <a:gd name="connsiteY15" fmla="*/ 1858819 h 1869805"/>
              <a:gd name="connsiteX16" fmla="*/ 0 w 5678557"/>
              <a:gd name="connsiteY16" fmla="*/ 1626901 h 1869805"/>
              <a:gd name="connsiteX17" fmla="*/ 0 w 5678557"/>
              <a:gd name="connsiteY17" fmla="*/ 1626906 h 1869805"/>
              <a:gd name="connsiteX18" fmla="*/ 0 w 5678557"/>
              <a:gd name="connsiteY18" fmla="*/ 1279037 h 1869805"/>
              <a:gd name="connsiteX19" fmla="*/ 0 w 5678557"/>
              <a:gd name="connsiteY19" fmla="*/ 1279037 h 1869805"/>
              <a:gd name="connsiteX20" fmla="*/ 0 w 5678557"/>
              <a:gd name="connsiteY20" fmla="*/ 699259 h 1869805"/>
              <a:gd name="connsiteX0" fmla="*/ 0 w 5678557"/>
              <a:gd name="connsiteY0" fmla="*/ 699259 h 1865446"/>
              <a:gd name="connsiteX1" fmla="*/ 231918 w 5678557"/>
              <a:gd name="connsiteY1" fmla="*/ 467341 h 1865446"/>
              <a:gd name="connsiteX2" fmla="*/ 2642072 w 5678557"/>
              <a:gd name="connsiteY2" fmla="*/ 467341 h 1865446"/>
              <a:gd name="connsiteX3" fmla="*/ 3291704 w 5678557"/>
              <a:gd name="connsiteY3" fmla="*/ 0 h 1865446"/>
              <a:gd name="connsiteX4" fmla="*/ 2982663 w 5678557"/>
              <a:gd name="connsiteY4" fmla="*/ 467341 h 1865446"/>
              <a:gd name="connsiteX5" fmla="*/ 5446639 w 5678557"/>
              <a:gd name="connsiteY5" fmla="*/ 467341 h 1865446"/>
              <a:gd name="connsiteX6" fmla="*/ 5678557 w 5678557"/>
              <a:gd name="connsiteY6" fmla="*/ 699259 h 1865446"/>
              <a:gd name="connsiteX7" fmla="*/ 5678557 w 5678557"/>
              <a:gd name="connsiteY7" fmla="*/ 1279037 h 1865446"/>
              <a:gd name="connsiteX8" fmla="*/ 5678557 w 5678557"/>
              <a:gd name="connsiteY8" fmla="*/ 1279037 h 1865446"/>
              <a:gd name="connsiteX9" fmla="*/ 5678557 w 5678557"/>
              <a:gd name="connsiteY9" fmla="*/ 1626906 h 1865446"/>
              <a:gd name="connsiteX10" fmla="*/ 5678557 w 5678557"/>
              <a:gd name="connsiteY10" fmla="*/ 1626901 h 1865446"/>
              <a:gd name="connsiteX11" fmla="*/ 5446639 w 5678557"/>
              <a:gd name="connsiteY11" fmla="*/ 1858819 h 1865446"/>
              <a:gd name="connsiteX12" fmla="*/ 3008796 w 5678557"/>
              <a:gd name="connsiteY12" fmla="*/ 1865446 h 1865446"/>
              <a:gd name="connsiteX13" fmla="*/ 2662583 w 5678557"/>
              <a:gd name="connsiteY13" fmla="*/ 1865446 h 1865446"/>
              <a:gd name="connsiteX14" fmla="*/ 231918 w 5678557"/>
              <a:gd name="connsiteY14" fmla="*/ 1858819 h 1865446"/>
              <a:gd name="connsiteX15" fmla="*/ 0 w 5678557"/>
              <a:gd name="connsiteY15" fmla="*/ 1626901 h 1865446"/>
              <a:gd name="connsiteX16" fmla="*/ 0 w 5678557"/>
              <a:gd name="connsiteY16" fmla="*/ 1626906 h 1865446"/>
              <a:gd name="connsiteX17" fmla="*/ 0 w 5678557"/>
              <a:gd name="connsiteY17" fmla="*/ 1279037 h 1865446"/>
              <a:gd name="connsiteX18" fmla="*/ 0 w 5678557"/>
              <a:gd name="connsiteY18" fmla="*/ 1279037 h 1865446"/>
              <a:gd name="connsiteX19" fmla="*/ 0 w 5678557"/>
              <a:gd name="connsiteY19" fmla="*/ 699259 h 1865446"/>
              <a:gd name="connsiteX0" fmla="*/ 0 w 5678557"/>
              <a:gd name="connsiteY0" fmla="*/ 699259 h 1865446"/>
              <a:gd name="connsiteX1" fmla="*/ 231918 w 5678557"/>
              <a:gd name="connsiteY1" fmla="*/ 467341 h 1865446"/>
              <a:gd name="connsiteX2" fmla="*/ 2642072 w 5678557"/>
              <a:gd name="connsiteY2" fmla="*/ 467341 h 1865446"/>
              <a:gd name="connsiteX3" fmla="*/ 3291704 w 5678557"/>
              <a:gd name="connsiteY3" fmla="*/ 0 h 1865446"/>
              <a:gd name="connsiteX4" fmla="*/ 2982663 w 5678557"/>
              <a:gd name="connsiteY4" fmla="*/ 467341 h 1865446"/>
              <a:gd name="connsiteX5" fmla="*/ 5446639 w 5678557"/>
              <a:gd name="connsiteY5" fmla="*/ 467341 h 1865446"/>
              <a:gd name="connsiteX6" fmla="*/ 5678557 w 5678557"/>
              <a:gd name="connsiteY6" fmla="*/ 699259 h 1865446"/>
              <a:gd name="connsiteX7" fmla="*/ 5678557 w 5678557"/>
              <a:gd name="connsiteY7" fmla="*/ 1279037 h 1865446"/>
              <a:gd name="connsiteX8" fmla="*/ 5678557 w 5678557"/>
              <a:gd name="connsiteY8" fmla="*/ 1279037 h 1865446"/>
              <a:gd name="connsiteX9" fmla="*/ 5678557 w 5678557"/>
              <a:gd name="connsiteY9" fmla="*/ 1626906 h 1865446"/>
              <a:gd name="connsiteX10" fmla="*/ 5678557 w 5678557"/>
              <a:gd name="connsiteY10" fmla="*/ 1626901 h 1865446"/>
              <a:gd name="connsiteX11" fmla="*/ 5446639 w 5678557"/>
              <a:gd name="connsiteY11" fmla="*/ 1858819 h 1865446"/>
              <a:gd name="connsiteX12" fmla="*/ 3008796 w 5678557"/>
              <a:gd name="connsiteY12" fmla="*/ 1865446 h 1865446"/>
              <a:gd name="connsiteX13" fmla="*/ 231918 w 5678557"/>
              <a:gd name="connsiteY13" fmla="*/ 1858819 h 1865446"/>
              <a:gd name="connsiteX14" fmla="*/ 0 w 5678557"/>
              <a:gd name="connsiteY14" fmla="*/ 1626901 h 1865446"/>
              <a:gd name="connsiteX15" fmla="*/ 0 w 5678557"/>
              <a:gd name="connsiteY15" fmla="*/ 1626906 h 1865446"/>
              <a:gd name="connsiteX16" fmla="*/ 0 w 5678557"/>
              <a:gd name="connsiteY16" fmla="*/ 1279037 h 1865446"/>
              <a:gd name="connsiteX17" fmla="*/ 0 w 5678557"/>
              <a:gd name="connsiteY17" fmla="*/ 1279037 h 1865446"/>
              <a:gd name="connsiteX18" fmla="*/ 0 w 5678557"/>
              <a:gd name="connsiteY18" fmla="*/ 699259 h 1865446"/>
              <a:gd name="connsiteX0" fmla="*/ 0 w 5678557"/>
              <a:gd name="connsiteY0" fmla="*/ 699259 h 1858818"/>
              <a:gd name="connsiteX1" fmla="*/ 231918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446639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446639 w 5678557"/>
              <a:gd name="connsiteY11" fmla="*/ 1858819 h 1858818"/>
              <a:gd name="connsiteX12" fmla="*/ 231918 w 5678557"/>
              <a:gd name="connsiteY12" fmla="*/ 1858819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 name="connsiteX0" fmla="*/ 0 w 5678557"/>
              <a:gd name="connsiteY0" fmla="*/ 699259 h 1858820"/>
              <a:gd name="connsiteX1" fmla="*/ 300800 w 5678557"/>
              <a:gd name="connsiteY1" fmla="*/ 467341 h 1858820"/>
              <a:gd name="connsiteX2" fmla="*/ 2642072 w 5678557"/>
              <a:gd name="connsiteY2" fmla="*/ 467341 h 1858820"/>
              <a:gd name="connsiteX3" fmla="*/ 3291704 w 5678557"/>
              <a:gd name="connsiteY3" fmla="*/ 0 h 1858820"/>
              <a:gd name="connsiteX4" fmla="*/ 2982663 w 5678557"/>
              <a:gd name="connsiteY4" fmla="*/ 467341 h 1858820"/>
              <a:gd name="connsiteX5" fmla="*/ 5446639 w 5678557"/>
              <a:gd name="connsiteY5" fmla="*/ 467341 h 1858820"/>
              <a:gd name="connsiteX6" fmla="*/ 5678557 w 5678557"/>
              <a:gd name="connsiteY6" fmla="*/ 699259 h 1858820"/>
              <a:gd name="connsiteX7" fmla="*/ 5678557 w 5678557"/>
              <a:gd name="connsiteY7" fmla="*/ 1279037 h 1858820"/>
              <a:gd name="connsiteX8" fmla="*/ 5678557 w 5678557"/>
              <a:gd name="connsiteY8" fmla="*/ 1279037 h 1858820"/>
              <a:gd name="connsiteX9" fmla="*/ 5678557 w 5678557"/>
              <a:gd name="connsiteY9" fmla="*/ 1626906 h 1858820"/>
              <a:gd name="connsiteX10" fmla="*/ 5678557 w 5678557"/>
              <a:gd name="connsiteY10" fmla="*/ 1626901 h 1858820"/>
              <a:gd name="connsiteX11" fmla="*/ 5446639 w 5678557"/>
              <a:gd name="connsiteY11" fmla="*/ 1858819 h 1858820"/>
              <a:gd name="connsiteX12" fmla="*/ 231918 w 5678557"/>
              <a:gd name="connsiteY12" fmla="*/ 1858819 h 1858820"/>
              <a:gd name="connsiteX13" fmla="*/ 0 w 5678557"/>
              <a:gd name="connsiteY13" fmla="*/ 1626901 h 1858820"/>
              <a:gd name="connsiteX14" fmla="*/ 0 w 5678557"/>
              <a:gd name="connsiteY14" fmla="*/ 1626906 h 1858820"/>
              <a:gd name="connsiteX15" fmla="*/ 0 w 5678557"/>
              <a:gd name="connsiteY15" fmla="*/ 1279037 h 1858820"/>
              <a:gd name="connsiteX16" fmla="*/ 0 w 5678557"/>
              <a:gd name="connsiteY16" fmla="*/ 1279037 h 1858820"/>
              <a:gd name="connsiteX17" fmla="*/ 0 w 5678557"/>
              <a:gd name="connsiteY17" fmla="*/ 699259 h 1858820"/>
              <a:gd name="connsiteX0" fmla="*/ 0 w 5678557"/>
              <a:gd name="connsiteY0" fmla="*/ 699259 h 1858818"/>
              <a:gd name="connsiteX1" fmla="*/ 300800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446639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446639 w 5678557"/>
              <a:gd name="connsiteY11" fmla="*/ 1858819 h 1858818"/>
              <a:gd name="connsiteX12" fmla="*/ 300800 w 5678557"/>
              <a:gd name="connsiteY12" fmla="*/ 1858818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 name="connsiteX0" fmla="*/ 0 w 5678557"/>
              <a:gd name="connsiteY0" fmla="*/ 699259 h 1858820"/>
              <a:gd name="connsiteX1" fmla="*/ 300800 w 5678557"/>
              <a:gd name="connsiteY1" fmla="*/ 467341 h 1858820"/>
              <a:gd name="connsiteX2" fmla="*/ 2642072 w 5678557"/>
              <a:gd name="connsiteY2" fmla="*/ 467341 h 1858820"/>
              <a:gd name="connsiteX3" fmla="*/ 3291704 w 5678557"/>
              <a:gd name="connsiteY3" fmla="*/ 0 h 1858820"/>
              <a:gd name="connsiteX4" fmla="*/ 2982663 w 5678557"/>
              <a:gd name="connsiteY4" fmla="*/ 467341 h 1858820"/>
              <a:gd name="connsiteX5" fmla="*/ 5331835 w 5678557"/>
              <a:gd name="connsiteY5" fmla="*/ 467341 h 1858820"/>
              <a:gd name="connsiteX6" fmla="*/ 5678557 w 5678557"/>
              <a:gd name="connsiteY6" fmla="*/ 699259 h 1858820"/>
              <a:gd name="connsiteX7" fmla="*/ 5678557 w 5678557"/>
              <a:gd name="connsiteY7" fmla="*/ 1279037 h 1858820"/>
              <a:gd name="connsiteX8" fmla="*/ 5678557 w 5678557"/>
              <a:gd name="connsiteY8" fmla="*/ 1279037 h 1858820"/>
              <a:gd name="connsiteX9" fmla="*/ 5678557 w 5678557"/>
              <a:gd name="connsiteY9" fmla="*/ 1626906 h 1858820"/>
              <a:gd name="connsiteX10" fmla="*/ 5678557 w 5678557"/>
              <a:gd name="connsiteY10" fmla="*/ 1626901 h 1858820"/>
              <a:gd name="connsiteX11" fmla="*/ 5446639 w 5678557"/>
              <a:gd name="connsiteY11" fmla="*/ 1858819 h 1858820"/>
              <a:gd name="connsiteX12" fmla="*/ 300800 w 5678557"/>
              <a:gd name="connsiteY12" fmla="*/ 1858818 h 1858820"/>
              <a:gd name="connsiteX13" fmla="*/ 0 w 5678557"/>
              <a:gd name="connsiteY13" fmla="*/ 1626901 h 1858820"/>
              <a:gd name="connsiteX14" fmla="*/ 0 w 5678557"/>
              <a:gd name="connsiteY14" fmla="*/ 1626906 h 1858820"/>
              <a:gd name="connsiteX15" fmla="*/ 0 w 5678557"/>
              <a:gd name="connsiteY15" fmla="*/ 1279037 h 1858820"/>
              <a:gd name="connsiteX16" fmla="*/ 0 w 5678557"/>
              <a:gd name="connsiteY16" fmla="*/ 1279037 h 1858820"/>
              <a:gd name="connsiteX17" fmla="*/ 0 w 5678557"/>
              <a:gd name="connsiteY17" fmla="*/ 699259 h 1858820"/>
              <a:gd name="connsiteX0" fmla="*/ 0 w 5678557"/>
              <a:gd name="connsiteY0" fmla="*/ 699259 h 1858818"/>
              <a:gd name="connsiteX1" fmla="*/ 300800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331835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366277 w 5678557"/>
              <a:gd name="connsiteY11" fmla="*/ 1852083 h 1858818"/>
              <a:gd name="connsiteX12" fmla="*/ 300800 w 5678557"/>
              <a:gd name="connsiteY12" fmla="*/ 1858818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 name="connsiteX0" fmla="*/ 0 w 5678557"/>
              <a:gd name="connsiteY0" fmla="*/ 699259 h 1858818"/>
              <a:gd name="connsiteX1" fmla="*/ 300800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331835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366277 w 5678557"/>
              <a:gd name="connsiteY11" fmla="*/ 1852083 h 1858818"/>
              <a:gd name="connsiteX12" fmla="*/ 300800 w 5678557"/>
              <a:gd name="connsiteY12" fmla="*/ 1858818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 name="connsiteX0" fmla="*/ 0 w 5678557"/>
              <a:gd name="connsiteY0" fmla="*/ 699259 h 1858818"/>
              <a:gd name="connsiteX1" fmla="*/ 300800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331835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366277 w 5678557"/>
              <a:gd name="connsiteY11" fmla="*/ 1852083 h 1858818"/>
              <a:gd name="connsiteX12" fmla="*/ 300800 w 5678557"/>
              <a:gd name="connsiteY12" fmla="*/ 1858818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 name="connsiteX0" fmla="*/ 0 w 5678557"/>
              <a:gd name="connsiteY0" fmla="*/ 699259 h 1858818"/>
              <a:gd name="connsiteX1" fmla="*/ 300800 w 5678557"/>
              <a:gd name="connsiteY1" fmla="*/ 467341 h 1858818"/>
              <a:gd name="connsiteX2" fmla="*/ 2642072 w 5678557"/>
              <a:gd name="connsiteY2" fmla="*/ 467341 h 1858818"/>
              <a:gd name="connsiteX3" fmla="*/ 3291704 w 5678557"/>
              <a:gd name="connsiteY3" fmla="*/ 0 h 1858818"/>
              <a:gd name="connsiteX4" fmla="*/ 2982663 w 5678557"/>
              <a:gd name="connsiteY4" fmla="*/ 467341 h 1858818"/>
              <a:gd name="connsiteX5" fmla="*/ 5331835 w 5678557"/>
              <a:gd name="connsiteY5" fmla="*/ 467341 h 1858818"/>
              <a:gd name="connsiteX6" fmla="*/ 5678557 w 5678557"/>
              <a:gd name="connsiteY6" fmla="*/ 699259 h 1858818"/>
              <a:gd name="connsiteX7" fmla="*/ 5678557 w 5678557"/>
              <a:gd name="connsiteY7" fmla="*/ 1279037 h 1858818"/>
              <a:gd name="connsiteX8" fmla="*/ 5678557 w 5678557"/>
              <a:gd name="connsiteY8" fmla="*/ 1279037 h 1858818"/>
              <a:gd name="connsiteX9" fmla="*/ 5678557 w 5678557"/>
              <a:gd name="connsiteY9" fmla="*/ 1626906 h 1858818"/>
              <a:gd name="connsiteX10" fmla="*/ 5678557 w 5678557"/>
              <a:gd name="connsiteY10" fmla="*/ 1626901 h 1858818"/>
              <a:gd name="connsiteX11" fmla="*/ 5366277 w 5678557"/>
              <a:gd name="connsiteY11" fmla="*/ 1852083 h 1858818"/>
              <a:gd name="connsiteX12" fmla="*/ 300800 w 5678557"/>
              <a:gd name="connsiteY12" fmla="*/ 1858818 h 1858818"/>
              <a:gd name="connsiteX13" fmla="*/ 0 w 5678557"/>
              <a:gd name="connsiteY13" fmla="*/ 1626901 h 1858818"/>
              <a:gd name="connsiteX14" fmla="*/ 0 w 5678557"/>
              <a:gd name="connsiteY14" fmla="*/ 1626906 h 1858818"/>
              <a:gd name="connsiteX15" fmla="*/ 0 w 5678557"/>
              <a:gd name="connsiteY15" fmla="*/ 1279037 h 1858818"/>
              <a:gd name="connsiteX16" fmla="*/ 0 w 5678557"/>
              <a:gd name="connsiteY16" fmla="*/ 1279037 h 1858818"/>
              <a:gd name="connsiteX17" fmla="*/ 0 w 5678557"/>
              <a:gd name="connsiteY17" fmla="*/ 699259 h 1858818"/>
              <a:gd name="connsiteX0" fmla="*/ 0 w 5678557"/>
              <a:gd name="connsiteY0" fmla="*/ 699259 h 1859110"/>
              <a:gd name="connsiteX1" fmla="*/ 300800 w 5678557"/>
              <a:gd name="connsiteY1" fmla="*/ 467341 h 1859110"/>
              <a:gd name="connsiteX2" fmla="*/ 2642072 w 5678557"/>
              <a:gd name="connsiteY2" fmla="*/ 467341 h 1859110"/>
              <a:gd name="connsiteX3" fmla="*/ 3291704 w 5678557"/>
              <a:gd name="connsiteY3" fmla="*/ 0 h 1859110"/>
              <a:gd name="connsiteX4" fmla="*/ 2982663 w 5678557"/>
              <a:gd name="connsiteY4" fmla="*/ 467341 h 1859110"/>
              <a:gd name="connsiteX5" fmla="*/ 5331835 w 5678557"/>
              <a:gd name="connsiteY5" fmla="*/ 467341 h 1859110"/>
              <a:gd name="connsiteX6" fmla="*/ 5678557 w 5678557"/>
              <a:gd name="connsiteY6" fmla="*/ 699259 h 1859110"/>
              <a:gd name="connsiteX7" fmla="*/ 5678557 w 5678557"/>
              <a:gd name="connsiteY7" fmla="*/ 1279037 h 1859110"/>
              <a:gd name="connsiteX8" fmla="*/ 5678557 w 5678557"/>
              <a:gd name="connsiteY8" fmla="*/ 1279037 h 1859110"/>
              <a:gd name="connsiteX9" fmla="*/ 5678557 w 5678557"/>
              <a:gd name="connsiteY9" fmla="*/ 1626906 h 1859110"/>
              <a:gd name="connsiteX10" fmla="*/ 5678557 w 5678557"/>
              <a:gd name="connsiteY10" fmla="*/ 1626901 h 1859110"/>
              <a:gd name="connsiteX11" fmla="*/ 5366277 w 5678557"/>
              <a:gd name="connsiteY11" fmla="*/ 1852083 h 1859110"/>
              <a:gd name="connsiteX12" fmla="*/ 300800 w 5678557"/>
              <a:gd name="connsiteY12" fmla="*/ 1858818 h 1859110"/>
              <a:gd name="connsiteX13" fmla="*/ 0 w 5678557"/>
              <a:gd name="connsiteY13" fmla="*/ 1626901 h 1859110"/>
              <a:gd name="connsiteX14" fmla="*/ 0 w 5678557"/>
              <a:gd name="connsiteY14" fmla="*/ 1626906 h 1859110"/>
              <a:gd name="connsiteX15" fmla="*/ 0 w 5678557"/>
              <a:gd name="connsiteY15" fmla="*/ 1279037 h 1859110"/>
              <a:gd name="connsiteX16" fmla="*/ 0 w 5678557"/>
              <a:gd name="connsiteY16" fmla="*/ 1279037 h 1859110"/>
              <a:gd name="connsiteX17" fmla="*/ 0 w 5678557"/>
              <a:gd name="connsiteY17" fmla="*/ 699259 h 1859110"/>
              <a:gd name="connsiteX0" fmla="*/ 0 w 5678557"/>
              <a:gd name="connsiteY0" fmla="*/ 699259 h 1859110"/>
              <a:gd name="connsiteX1" fmla="*/ 300800 w 5678557"/>
              <a:gd name="connsiteY1" fmla="*/ 467341 h 1859110"/>
              <a:gd name="connsiteX2" fmla="*/ 2642072 w 5678557"/>
              <a:gd name="connsiteY2" fmla="*/ 467341 h 1859110"/>
              <a:gd name="connsiteX3" fmla="*/ 3291704 w 5678557"/>
              <a:gd name="connsiteY3" fmla="*/ 0 h 1859110"/>
              <a:gd name="connsiteX4" fmla="*/ 2982663 w 5678557"/>
              <a:gd name="connsiteY4" fmla="*/ 467341 h 1859110"/>
              <a:gd name="connsiteX5" fmla="*/ 5331835 w 5678557"/>
              <a:gd name="connsiteY5" fmla="*/ 467341 h 1859110"/>
              <a:gd name="connsiteX6" fmla="*/ 5678557 w 5678557"/>
              <a:gd name="connsiteY6" fmla="*/ 699259 h 1859110"/>
              <a:gd name="connsiteX7" fmla="*/ 5678557 w 5678557"/>
              <a:gd name="connsiteY7" fmla="*/ 1279037 h 1859110"/>
              <a:gd name="connsiteX8" fmla="*/ 5678557 w 5678557"/>
              <a:gd name="connsiteY8" fmla="*/ 1279037 h 1859110"/>
              <a:gd name="connsiteX9" fmla="*/ 5678557 w 5678557"/>
              <a:gd name="connsiteY9" fmla="*/ 1626906 h 1859110"/>
              <a:gd name="connsiteX10" fmla="*/ 5678557 w 5678557"/>
              <a:gd name="connsiteY10" fmla="*/ 1626901 h 1859110"/>
              <a:gd name="connsiteX11" fmla="*/ 5366277 w 5678557"/>
              <a:gd name="connsiteY11" fmla="*/ 1858818 h 1859110"/>
              <a:gd name="connsiteX12" fmla="*/ 300800 w 5678557"/>
              <a:gd name="connsiteY12" fmla="*/ 1858818 h 1859110"/>
              <a:gd name="connsiteX13" fmla="*/ 0 w 5678557"/>
              <a:gd name="connsiteY13" fmla="*/ 1626901 h 1859110"/>
              <a:gd name="connsiteX14" fmla="*/ 0 w 5678557"/>
              <a:gd name="connsiteY14" fmla="*/ 1626906 h 1859110"/>
              <a:gd name="connsiteX15" fmla="*/ 0 w 5678557"/>
              <a:gd name="connsiteY15" fmla="*/ 1279037 h 1859110"/>
              <a:gd name="connsiteX16" fmla="*/ 0 w 5678557"/>
              <a:gd name="connsiteY16" fmla="*/ 1279037 h 1859110"/>
              <a:gd name="connsiteX17" fmla="*/ 0 w 5678557"/>
              <a:gd name="connsiteY17" fmla="*/ 699259 h 1859110"/>
              <a:gd name="connsiteX0" fmla="*/ 0 w 5686779"/>
              <a:gd name="connsiteY0" fmla="*/ 699259 h 1859110"/>
              <a:gd name="connsiteX1" fmla="*/ 300800 w 5686779"/>
              <a:gd name="connsiteY1" fmla="*/ 467341 h 1859110"/>
              <a:gd name="connsiteX2" fmla="*/ 2642072 w 5686779"/>
              <a:gd name="connsiteY2" fmla="*/ 467341 h 1859110"/>
              <a:gd name="connsiteX3" fmla="*/ 3291704 w 5686779"/>
              <a:gd name="connsiteY3" fmla="*/ 0 h 1859110"/>
              <a:gd name="connsiteX4" fmla="*/ 3040065 w 5686779"/>
              <a:gd name="connsiteY4" fmla="*/ 460604 h 1859110"/>
              <a:gd name="connsiteX5" fmla="*/ 5331835 w 5686779"/>
              <a:gd name="connsiteY5" fmla="*/ 467341 h 1859110"/>
              <a:gd name="connsiteX6" fmla="*/ 5678557 w 5686779"/>
              <a:gd name="connsiteY6" fmla="*/ 699259 h 1859110"/>
              <a:gd name="connsiteX7" fmla="*/ 5678557 w 5686779"/>
              <a:gd name="connsiteY7" fmla="*/ 1279037 h 1859110"/>
              <a:gd name="connsiteX8" fmla="*/ 5678557 w 5686779"/>
              <a:gd name="connsiteY8" fmla="*/ 1279037 h 1859110"/>
              <a:gd name="connsiteX9" fmla="*/ 5678557 w 5686779"/>
              <a:gd name="connsiteY9" fmla="*/ 1626906 h 1859110"/>
              <a:gd name="connsiteX10" fmla="*/ 5678557 w 5686779"/>
              <a:gd name="connsiteY10" fmla="*/ 1626901 h 1859110"/>
              <a:gd name="connsiteX11" fmla="*/ 5366277 w 5686779"/>
              <a:gd name="connsiteY11" fmla="*/ 1858818 h 1859110"/>
              <a:gd name="connsiteX12" fmla="*/ 300800 w 5686779"/>
              <a:gd name="connsiteY12" fmla="*/ 1858818 h 1859110"/>
              <a:gd name="connsiteX13" fmla="*/ 0 w 5686779"/>
              <a:gd name="connsiteY13" fmla="*/ 1626901 h 1859110"/>
              <a:gd name="connsiteX14" fmla="*/ 0 w 5686779"/>
              <a:gd name="connsiteY14" fmla="*/ 1626906 h 1859110"/>
              <a:gd name="connsiteX15" fmla="*/ 0 w 5686779"/>
              <a:gd name="connsiteY15" fmla="*/ 1279037 h 1859110"/>
              <a:gd name="connsiteX16" fmla="*/ 0 w 5686779"/>
              <a:gd name="connsiteY16" fmla="*/ 1279037 h 1859110"/>
              <a:gd name="connsiteX17" fmla="*/ 0 w 5686779"/>
              <a:gd name="connsiteY17" fmla="*/ 699259 h 1859110"/>
              <a:gd name="connsiteX0" fmla="*/ 0 w 5686779"/>
              <a:gd name="connsiteY0" fmla="*/ 699259 h 1859110"/>
              <a:gd name="connsiteX1" fmla="*/ 300800 w 5686779"/>
              <a:gd name="connsiteY1" fmla="*/ 467341 h 1859110"/>
              <a:gd name="connsiteX2" fmla="*/ 2642072 w 5686779"/>
              <a:gd name="connsiteY2" fmla="*/ 467341 h 1859110"/>
              <a:gd name="connsiteX3" fmla="*/ 3291704 w 5686779"/>
              <a:gd name="connsiteY3" fmla="*/ 0 h 1859110"/>
              <a:gd name="connsiteX4" fmla="*/ 3040065 w 5686779"/>
              <a:gd name="connsiteY4" fmla="*/ 460604 h 1859110"/>
              <a:gd name="connsiteX5" fmla="*/ 5331835 w 5686779"/>
              <a:gd name="connsiteY5" fmla="*/ 467341 h 1859110"/>
              <a:gd name="connsiteX6" fmla="*/ 5678557 w 5686779"/>
              <a:gd name="connsiteY6" fmla="*/ 699259 h 1859110"/>
              <a:gd name="connsiteX7" fmla="*/ 5678557 w 5686779"/>
              <a:gd name="connsiteY7" fmla="*/ 1279037 h 1859110"/>
              <a:gd name="connsiteX8" fmla="*/ 5678557 w 5686779"/>
              <a:gd name="connsiteY8" fmla="*/ 1279037 h 1859110"/>
              <a:gd name="connsiteX9" fmla="*/ 5678557 w 5686779"/>
              <a:gd name="connsiteY9" fmla="*/ 1626906 h 1859110"/>
              <a:gd name="connsiteX10" fmla="*/ 5678557 w 5686779"/>
              <a:gd name="connsiteY10" fmla="*/ 1626901 h 1859110"/>
              <a:gd name="connsiteX11" fmla="*/ 5366277 w 5686779"/>
              <a:gd name="connsiteY11" fmla="*/ 1858818 h 1859110"/>
              <a:gd name="connsiteX12" fmla="*/ 300800 w 5686779"/>
              <a:gd name="connsiteY12" fmla="*/ 1858818 h 1859110"/>
              <a:gd name="connsiteX13" fmla="*/ 0 w 5686779"/>
              <a:gd name="connsiteY13" fmla="*/ 1626901 h 1859110"/>
              <a:gd name="connsiteX14" fmla="*/ 0 w 5686779"/>
              <a:gd name="connsiteY14" fmla="*/ 1626906 h 1859110"/>
              <a:gd name="connsiteX15" fmla="*/ 0 w 5686779"/>
              <a:gd name="connsiteY15" fmla="*/ 1279037 h 1859110"/>
              <a:gd name="connsiteX16" fmla="*/ 0 w 5686779"/>
              <a:gd name="connsiteY16" fmla="*/ 1279037 h 1859110"/>
              <a:gd name="connsiteX17" fmla="*/ 0 w 5686779"/>
              <a:gd name="connsiteY17" fmla="*/ 699259 h 1859110"/>
              <a:gd name="connsiteX0" fmla="*/ 0 w 5689031"/>
              <a:gd name="connsiteY0" fmla="*/ 699259 h 1859110"/>
              <a:gd name="connsiteX1" fmla="*/ 300800 w 5689031"/>
              <a:gd name="connsiteY1" fmla="*/ 467341 h 1859110"/>
              <a:gd name="connsiteX2" fmla="*/ 2642072 w 5689031"/>
              <a:gd name="connsiteY2" fmla="*/ 467341 h 1859110"/>
              <a:gd name="connsiteX3" fmla="*/ 3291704 w 5689031"/>
              <a:gd name="connsiteY3" fmla="*/ 0 h 1859110"/>
              <a:gd name="connsiteX4" fmla="*/ 3040065 w 5689031"/>
              <a:gd name="connsiteY4" fmla="*/ 460604 h 1859110"/>
              <a:gd name="connsiteX5" fmla="*/ 5331835 w 5689031"/>
              <a:gd name="connsiteY5" fmla="*/ 467341 h 1859110"/>
              <a:gd name="connsiteX6" fmla="*/ 5678557 w 5689031"/>
              <a:gd name="connsiteY6" fmla="*/ 699259 h 1859110"/>
              <a:gd name="connsiteX7" fmla="*/ 5678557 w 5689031"/>
              <a:gd name="connsiteY7" fmla="*/ 1279037 h 1859110"/>
              <a:gd name="connsiteX8" fmla="*/ 5678557 w 5689031"/>
              <a:gd name="connsiteY8" fmla="*/ 1279037 h 1859110"/>
              <a:gd name="connsiteX9" fmla="*/ 5678557 w 5689031"/>
              <a:gd name="connsiteY9" fmla="*/ 1626906 h 1859110"/>
              <a:gd name="connsiteX10" fmla="*/ 5678557 w 5689031"/>
              <a:gd name="connsiteY10" fmla="*/ 1626901 h 1859110"/>
              <a:gd name="connsiteX11" fmla="*/ 5366277 w 5689031"/>
              <a:gd name="connsiteY11" fmla="*/ 1858818 h 1859110"/>
              <a:gd name="connsiteX12" fmla="*/ 300800 w 5689031"/>
              <a:gd name="connsiteY12" fmla="*/ 1858818 h 1859110"/>
              <a:gd name="connsiteX13" fmla="*/ 0 w 5689031"/>
              <a:gd name="connsiteY13" fmla="*/ 1626901 h 1859110"/>
              <a:gd name="connsiteX14" fmla="*/ 0 w 5689031"/>
              <a:gd name="connsiteY14" fmla="*/ 1626906 h 1859110"/>
              <a:gd name="connsiteX15" fmla="*/ 0 w 5689031"/>
              <a:gd name="connsiteY15" fmla="*/ 1279037 h 1859110"/>
              <a:gd name="connsiteX16" fmla="*/ 0 w 5689031"/>
              <a:gd name="connsiteY16" fmla="*/ 1279037 h 1859110"/>
              <a:gd name="connsiteX17" fmla="*/ 0 w 5689031"/>
              <a:gd name="connsiteY17" fmla="*/ 699259 h 1859110"/>
              <a:gd name="connsiteX0" fmla="*/ 0 w 5678557"/>
              <a:gd name="connsiteY0" fmla="*/ 699259 h 1859110"/>
              <a:gd name="connsiteX1" fmla="*/ 300800 w 5678557"/>
              <a:gd name="connsiteY1" fmla="*/ 467341 h 1859110"/>
              <a:gd name="connsiteX2" fmla="*/ 2642072 w 5678557"/>
              <a:gd name="connsiteY2" fmla="*/ 467341 h 1859110"/>
              <a:gd name="connsiteX3" fmla="*/ 3291704 w 5678557"/>
              <a:gd name="connsiteY3" fmla="*/ 0 h 1859110"/>
              <a:gd name="connsiteX4" fmla="*/ 3040065 w 5678557"/>
              <a:gd name="connsiteY4" fmla="*/ 460604 h 1859110"/>
              <a:gd name="connsiteX5" fmla="*/ 5331835 w 5678557"/>
              <a:gd name="connsiteY5" fmla="*/ 467341 h 1859110"/>
              <a:gd name="connsiteX6" fmla="*/ 5678557 w 5678557"/>
              <a:gd name="connsiteY6" fmla="*/ 699259 h 1859110"/>
              <a:gd name="connsiteX7" fmla="*/ 5678557 w 5678557"/>
              <a:gd name="connsiteY7" fmla="*/ 1279037 h 1859110"/>
              <a:gd name="connsiteX8" fmla="*/ 5678557 w 5678557"/>
              <a:gd name="connsiteY8" fmla="*/ 1279037 h 1859110"/>
              <a:gd name="connsiteX9" fmla="*/ 5678557 w 5678557"/>
              <a:gd name="connsiteY9" fmla="*/ 1626906 h 1859110"/>
              <a:gd name="connsiteX10" fmla="*/ 5678557 w 5678557"/>
              <a:gd name="connsiteY10" fmla="*/ 1626901 h 1859110"/>
              <a:gd name="connsiteX11" fmla="*/ 5366277 w 5678557"/>
              <a:gd name="connsiteY11" fmla="*/ 1858818 h 1859110"/>
              <a:gd name="connsiteX12" fmla="*/ 300800 w 5678557"/>
              <a:gd name="connsiteY12" fmla="*/ 1858818 h 1859110"/>
              <a:gd name="connsiteX13" fmla="*/ 0 w 5678557"/>
              <a:gd name="connsiteY13" fmla="*/ 1626901 h 1859110"/>
              <a:gd name="connsiteX14" fmla="*/ 0 w 5678557"/>
              <a:gd name="connsiteY14" fmla="*/ 1626906 h 1859110"/>
              <a:gd name="connsiteX15" fmla="*/ 0 w 5678557"/>
              <a:gd name="connsiteY15" fmla="*/ 1279037 h 1859110"/>
              <a:gd name="connsiteX16" fmla="*/ 0 w 5678557"/>
              <a:gd name="connsiteY16" fmla="*/ 1279037 h 1859110"/>
              <a:gd name="connsiteX17" fmla="*/ 0 w 5678557"/>
              <a:gd name="connsiteY17" fmla="*/ 699259 h 185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8557" h="1859110">
                <a:moveTo>
                  <a:pt x="0" y="699259"/>
                </a:moveTo>
                <a:cubicBezTo>
                  <a:pt x="0" y="571174"/>
                  <a:pt x="138273" y="474076"/>
                  <a:pt x="300800" y="467341"/>
                </a:cubicBezTo>
                <a:lnTo>
                  <a:pt x="2642072" y="467341"/>
                </a:lnTo>
                <a:lnTo>
                  <a:pt x="3291704" y="0"/>
                </a:lnTo>
                <a:lnTo>
                  <a:pt x="3040065" y="460604"/>
                </a:lnTo>
                <a:cubicBezTo>
                  <a:pt x="3046277" y="456114"/>
                  <a:pt x="5041331" y="461245"/>
                  <a:pt x="5331835" y="467341"/>
                </a:cubicBezTo>
                <a:cubicBezTo>
                  <a:pt x="5622339" y="473437"/>
                  <a:pt x="5678557" y="571174"/>
                  <a:pt x="5678557" y="699259"/>
                </a:cubicBezTo>
                <a:lnTo>
                  <a:pt x="5678557" y="1279037"/>
                </a:lnTo>
                <a:lnTo>
                  <a:pt x="5678557" y="1279037"/>
                </a:lnTo>
                <a:lnTo>
                  <a:pt x="5678557" y="1626906"/>
                </a:lnTo>
                <a:lnTo>
                  <a:pt x="5678557" y="1626901"/>
                </a:lnTo>
                <a:cubicBezTo>
                  <a:pt x="5678557" y="1754986"/>
                  <a:pt x="5563246" y="1858817"/>
                  <a:pt x="5366277" y="1858818"/>
                </a:cubicBezTo>
                <a:lnTo>
                  <a:pt x="300800" y="1858818"/>
                </a:lnTo>
                <a:cubicBezTo>
                  <a:pt x="103833" y="1865554"/>
                  <a:pt x="0" y="1754986"/>
                  <a:pt x="0" y="1626901"/>
                </a:cubicBezTo>
                <a:lnTo>
                  <a:pt x="0" y="1626906"/>
                </a:lnTo>
                <a:lnTo>
                  <a:pt x="0" y="1279037"/>
                </a:lnTo>
                <a:lnTo>
                  <a:pt x="0" y="1279037"/>
                </a:lnTo>
                <a:lnTo>
                  <a:pt x="0" y="699259"/>
                </a:lnTo>
                <a:close/>
              </a:path>
            </a:pathLst>
          </a:custGeom>
          <a:solidFill>
            <a:srgbClr val="EE7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endParaRPr lang="en-US" b="1" dirty="0" smtClean="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a:p>
            <a:pPr>
              <a:spcAft>
                <a:spcPts val="25"/>
              </a:spcAft>
            </a:pPr>
            <a:r>
              <a:rPr lang="en-US" dirty="0" smtClean="0">
                <a:solidFill>
                  <a:schemeClr val="bg1"/>
                </a:solidFill>
                <a:latin typeface="Arial" charset="0"/>
                <a:ea typeface="Arial" charset="0"/>
                <a:cs typeface="Arial" charset="0"/>
              </a:rPr>
              <a:t>But </a:t>
            </a:r>
            <a:r>
              <a:rPr lang="en-US" dirty="0" smtClean="0">
                <a:solidFill>
                  <a:schemeClr val="bg1"/>
                </a:solidFill>
                <a:latin typeface="Arial" charset="0"/>
                <a:ea typeface="Arial" charset="0"/>
                <a:cs typeface="Arial" charset="0"/>
              </a:rPr>
              <a:t>that still means </a:t>
            </a:r>
            <a:r>
              <a:rPr lang="en-US" b="1" dirty="0" smtClean="0">
                <a:solidFill>
                  <a:schemeClr val="bg1"/>
                </a:solidFill>
                <a:latin typeface="Arial" charset="0"/>
                <a:ea typeface="Arial" charset="0"/>
                <a:cs typeface="Arial" charset="0"/>
              </a:rPr>
              <a:t>you’re wasting all the effort that went into producing it in the first place!</a:t>
            </a:r>
            <a:endParaRPr lang="en-US" b="1" dirty="0" smtClean="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1323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34845"/>
            <a:ext cx="9144000" cy="2110815"/>
          </a:xfrm>
          <a:prstGeom prst="rect">
            <a:avLst/>
          </a:prstGeom>
        </p:spPr>
      </p:pic>
      <p:sp>
        <p:nvSpPr>
          <p:cNvPr id="8" name="Rounded Rectangular Callout 4"/>
          <p:cNvSpPr>
            <a:spLocks noChangeAspect="1"/>
          </p:cNvSpPr>
          <p:nvPr/>
        </p:nvSpPr>
        <p:spPr>
          <a:xfrm>
            <a:off x="612913" y="601200"/>
            <a:ext cx="4320000" cy="1471511"/>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78557" h="1929848">
                <a:moveTo>
                  <a:pt x="0" y="231918"/>
                </a:moveTo>
                <a:cubicBezTo>
                  <a:pt x="0" y="103833"/>
                  <a:pt x="103833" y="0"/>
                  <a:pt x="231918" y="0"/>
                </a:cubicBezTo>
                <a:lnTo>
                  <a:pt x="946426" y="0"/>
                </a:lnTo>
                <a:lnTo>
                  <a:pt x="946426" y="0"/>
                </a:lnTo>
                <a:lnTo>
                  <a:pt x="2366065" y="0"/>
                </a:lnTo>
                <a:lnTo>
                  <a:pt x="5446639" y="0"/>
                </a:lnTo>
                <a:cubicBezTo>
                  <a:pt x="5574724" y="0"/>
                  <a:pt x="5678557" y="103833"/>
                  <a:pt x="5678557" y="231918"/>
                </a:cubicBezTo>
                <a:lnTo>
                  <a:pt x="5678557" y="811696"/>
                </a:lnTo>
                <a:lnTo>
                  <a:pt x="5678557" y="811696"/>
                </a:lnTo>
                <a:lnTo>
                  <a:pt x="5678557" y="1159565"/>
                </a:lnTo>
                <a:lnTo>
                  <a:pt x="5678557" y="1159560"/>
                </a:lnTo>
                <a:cubicBezTo>
                  <a:pt x="5678557" y="1287645"/>
                  <a:pt x="5574724" y="1391478"/>
                  <a:pt x="5446639" y="1391478"/>
                </a:cubicBezTo>
                <a:lnTo>
                  <a:pt x="3008796" y="1398105"/>
                </a:lnTo>
                <a:lnTo>
                  <a:pt x="3200179" y="1929848"/>
                </a:lnTo>
                <a:lnTo>
                  <a:pt x="2662583" y="1398105"/>
                </a:lnTo>
                <a:lnTo>
                  <a:pt x="231918" y="1391478"/>
                </a:lnTo>
                <a:cubicBezTo>
                  <a:pt x="103833" y="1391478"/>
                  <a:pt x="0" y="1287645"/>
                  <a:pt x="0" y="1159560"/>
                </a:cubicBezTo>
                <a:lnTo>
                  <a:pt x="0" y="1159565"/>
                </a:lnTo>
                <a:lnTo>
                  <a:pt x="0" y="811696"/>
                </a:lnTo>
                <a:lnTo>
                  <a:pt x="0" y="811696"/>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If we saved all the avoidable food waste </a:t>
            </a:r>
            <a:r>
              <a:rPr lang="en-US" dirty="0">
                <a:solidFill>
                  <a:schemeClr val="bg1"/>
                </a:solidFill>
                <a:latin typeface="Arial" charset="0"/>
                <a:ea typeface="Arial" charset="0"/>
                <a:cs typeface="Arial" charset="0"/>
              </a:rPr>
              <a:t>from the bin in Scotland</a:t>
            </a:r>
            <a:r>
              <a:rPr lang="en-US" dirty="0" smtClean="0">
                <a:solidFill>
                  <a:schemeClr val="bg1"/>
                </a:solidFill>
                <a:latin typeface="Arial" charset="0"/>
                <a:ea typeface="Arial" charset="0"/>
                <a:cs typeface="Arial" charset="0"/>
              </a:rPr>
              <a:t>...</a:t>
            </a:r>
          </a:p>
          <a:p>
            <a:pPr>
              <a:spcAft>
                <a:spcPts val="25"/>
              </a:spcAft>
            </a:pPr>
            <a:endParaRPr lang="en-US"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sp>
        <p:nvSpPr>
          <p:cNvPr id="9" name="Rounded Rectangular Callout 4"/>
          <p:cNvSpPr>
            <a:spLocks noChangeAspect="1"/>
          </p:cNvSpPr>
          <p:nvPr/>
        </p:nvSpPr>
        <p:spPr>
          <a:xfrm flipH="1">
            <a:off x="5419509" y="1609336"/>
            <a:ext cx="3153849" cy="2025509"/>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80803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401549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401549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38572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2366065 w 5678557"/>
              <a:gd name="connsiteY3" fmla="*/ 0 h 1929848"/>
              <a:gd name="connsiteX4" fmla="*/ 5347383 w 5678557"/>
              <a:gd name="connsiteY4" fmla="*/ 5036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357308 w 5678557"/>
              <a:gd name="connsiteY10" fmla="*/ 1396514 h 1929848"/>
              <a:gd name="connsiteX11" fmla="*/ 3038572 w 5678557"/>
              <a:gd name="connsiteY11" fmla="*/ 1398105 h 1929848"/>
              <a:gd name="connsiteX12" fmla="*/ 3200179 w 5678557"/>
              <a:gd name="connsiteY12" fmla="*/ 1929848 h 1929848"/>
              <a:gd name="connsiteX13" fmla="*/ 2603031 w 5678557"/>
              <a:gd name="connsiteY13" fmla="*/ 1398105 h 1929848"/>
              <a:gd name="connsiteX14" fmla="*/ 321249 w 5678557"/>
              <a:gd name="connsiteY14" fmla="*/ 1396514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321249 w 5678557"/>
              <a:gd name="connsiteY1" fmla="*/ 0 h 1929848"/>
              <a:gd name="connsiteX2" fmla="*/ 946426 w 5678557"/>
              <a:gd name="connsiteY2" fmla="*/ 0 h 1929848"/>
              <a:gd name="connsiteX3" fmla="*/ 5347383 w 5678557"/>
              <a:gd name="connsiteY3" fmla="*/ 5036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357308 w 5678557"/>
              <a:gd name="connsiteY9" fmla="*/ 1396514 h 1929848"/>
              <a:gd name="connsiteX10" fmla="*/ 3038572 w 5678557"/>
              <a:gd name="connsiteY10" fmla="*/ 1398105 h 1929848"/>
              <a:gd name="connsiteX11" fmla="*/ 3200179 w 5678557"/>
              <a:gd name="connsiteY11" fmla="*/ 1929848 h 1929848"/>
              <a:gd name="connsiteX12" fmla="*/ 2603031 w 5678557"/>
              <a:gd name="connsiteY12" fmla="*/ 1398105 h 1929848"/>
              <a:gd name="connsiteX13" fmla="*/ 321249 w 5678557"/>
              <a:gd name="connsiteY13" fmla="*/ 1396514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321249 w 5678557"/>
              <a:gd name="connsiteY1" fmla="*/ 0 h 1929848"/>
              <a:gd name="connsiteX2" fmla="*/ 5347383 w 5678557"/>
              <a:gd name="connsiteY2" fmla="*/ 5036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357308 w 5678557"/>
              <a:gd name="connsiteY8" fmla="*/ 1396514 h 1929848"/>
              <a:gd name="connsiteX9" fmla="*/ 3038572 w 5678557"/>
              <a:gd name="connsiteY9" fmla="*/ 1398105 h 1929848"/>
              <a:gd name="connsiteX10" fmla="*/ 3200179 w 5678557"/>
              <a:gd name="connsiteY10" fmla="*/ 1929848 h 1929848"/>
              <a:gd name="connsiteX11" fmla="*/ 2603031 w 5678557"/>
              <a:gd name="connsiteY11" fmla="*/ 1398105 h 1929848"/>
              <a:gd name="connsiteX12" fmla="*/ 321249 w 5678557"/>
              <a:gd name="connsiteY12" fmla="*/ 1396514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1154529 h 1924812"/>
              <a:gd name="connsiteX6" fmla="*/ 5678557 w 5678557"/>
              <a:gd name="connsiteY6" fmla="*/ 1154524 h 1924812"/>
              <a:gd name="connsiteX7" fmla="*/ 5357308 w 5678557"/>
              <a:gd name="connsiteY7" fmla="*/ 1391478 h 1924812"/>
              <a:gd name="connsiteX8" fmla="*/ 3038572 w 5678557"/>
              <a:gd name="connsiteY8" fmla="*/ 1393069 h 1924812"/>
              <a:gd name="connsiteX9" fmla="*/ 3200179 w 5678557"/>
              <a:gd name="connsiteY9" fmla="*/ 1924812 h 1924812"/>
              <a:gd name="connsiteX10" fmla="*/ 2603031 w 5678557"/>
              <a:gd name="connsiteY10" fmla="*/ 1393069 h 1924812"/>
              <a:gd name="connsiteX11" fmla="*/ 321249 w 5678557"/>
              <a:gd name="connsiteY11" fmla="*/ 1391478 h 1924812"/>
              <a:gd name="connsiteX12" fmla="*/ 0 w 5678557"/>
              <a:gd name="connsiteY12" fmla="*/ 1154524 h 1924812"/>
              <a:gd name="connsiteX13" fmla="*/ 0 w 5678557"/>
              <a:gd name="connsiteY13" fmla="*/ 1154529 h 1924812"/>
              <a:gd name="connsiteX14" fmla="*/ 0 w 5678557"/>
              <a:gd name="connsiteY14"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54529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87965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4991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15765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0303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793968">
                <a:moveTo>
                  <a:pt x="0" y="226882"/>
                </a:moveTo>
                <a:cubicBezTo>
                  <a:pt x="0" y="98797"/>
                  <a:pt x="110078" y="5503"/>
                  <a:pt x="355870" y="1990"/>
                </a:cubicBezTo>
                <a:lnTo>
                  <a:pt x="5347383" y="0"/>
                </a:lnTo>
                <a:cubicBezTo>
                  <a:pt x="5475468" y="0"/>
                  <a:pt x="5678557" y="53128"/>
                  <a:pt x="5678557" y="226882"/>
                </a:cubicBezTo>
                <a:lnTo>
                  <a:pt x="5678557" y="1154529"/>
                </a:lnTo>
                <a:lnTo>
                  <a:pt x="5678557" y="1154524"/>
                </a:lnTo>
                <a:cubicBezTo>
                  <a:pt x="5678557" y="1328278"/>
                  <a:pt x="5457698" y="1391478"/>
                  <a:pt x="5329613" y="1391478"/>
                </a:cubicBezTo>
                <a:lnTo>
                  <a:pt x="3038572" y="1393069"/>
                </a:lnTo>
                <a:lnTo>
                  <a:pt x="3122830" y="1793968"/>
                </a:lnTo>
                <a:lnTo>
                  <a:pt x="2603031" y="1393069"/>
                </a:lnTo>
                <a:lnTo>
                  <a:pt x="376641" y="1391478"/>
                </a:lnTo>
                <a:cubicBezTo>
                  <a:pt x="103154" y="1387965"/>
                  <a:pt x="0" y="1282609"/>
                  <a:pt x="0" y="1154524"/>
                </a:cubicBezTo>
                <a:lnTo>
                  <a:pt x="0" y="1161555"/>
                </a:lnTo>
                <a:lnTo>
                  <a:pt x="0" y="226882"/>
                </a:lnTo>
                <a:close/>
              </a:path>
            </a:pathLst>
          </a:custGeom>
          <a:solidFill>
            <a:srgbClr val="5AB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...it would have </a:t>
            </a:r>
            <a:r>
              <a:rPr lang="en-US" b="1" dirty="0" smtClean="0">
                <a:solidFill>
                  <a:schemeClr val="bg1"/>
                </a:solidFill>
                <a:latin typeface="Arial" charset="0"/>
                <a:ea typeface="Arial" charset="0"/>
                <a:cs typeface="Arial" charset="0"/>
              </a:rPr>
              <a:t>the same </a:t>
            </a:r>
            <a:r>
              <a:rPr lang="en-US" b="1" dirty="0">
                <a:solidFill>
                  <a:schemeClr val="bg1"/>
                </a:solidFill>
                <a:latin typeface="Arial" charset="0"/>
                <a:ea typeface="Arial" charset="0"/>
                <a:cs typeface="Arial" charset="0"/>
              </a:rPr>
              <a:t>positive environmental impact </a:t>
            </a:r>
            <a:r>
              <a:rPr lang="en-US" dirty="0">
                <a:solidFill>
                  <a:schemeClr val="bg1"/>
                </a:solidFill>
                <a:latin typeface="Arial" charset="0"/>
                <a:ea typeface="Arial" charset="0"/>
                <a:cs typeface="Arial" charset="0"/>
              </a:rPr>
              <a:t>as taking 1 in 4 cars off the </a:t>
            </a:r>
            <a:r>
              <a:rPr lang="en-US" dirty="0" smtClean="0">
                <a:solidFill>
                  <a:schemeClr val="bg1"/>
                </a:solidFill>
                <a:latin typeface="Arial" charset="0"/>
                <a:ea typeface="Arial" charset="0"/>
                <a:cs typeface="Arial" charset="0"/>
              </a:rPr>
              <a:t>road</a:t>
            </a:r>
          </a:p>
          <a:p>
            <a:pPr>
              <a:spcAft>
                <a:spcPts val="25"/>
              </a:spcAft>
            </a:pPr>
            <a:endParaRPr lang="en-US"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971" y="5863724"/>
            <a:ext cx="835900" cy="835900"/>
          </a:xfrm>
          <a:prstGeom prst="rect">
            <a:avLst/>
          </a:prstGeom>
        </p:spPr>
      </p:pic>
    </p:spTree>
    <p:extLst>
      <p:ext uri="{BB962C8B-B14F-4D97-AF65-F5344CB8AC3E}">
        <p14:creationId xmlns:p14="http://schemas.microsoft.com/office/powerpoint/2010/main" val="20818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054" y="2322361"/>
            <a:ext cx="5963227" cy="32899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847" y="5943600"/>
            <a:ext cx="756024" cy="756024"/>
          </a:xfrm>
          <a:prstGeom prst="rect">
            <a:avLst/>
          </a:prstGeom>
        </p:spPr>
      </p:pic>
      <p:sp>
        <p:nvSpPr>
          <p:cNvPr id="5" name="Rounded Rectangular Callout 4"/>
          <p:cNvSpPr>
            <a:spLocks noChangeAspect="1"/>
          </p:cNvSpPr>
          <p:nvPr/>
        </p:nvSpPr>
        <p:spPr>
          <a:xfrm>
            <a:off x="612913" y="601200"/>
            <a:ext cx="3283584" cy="1748510"/>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5446639 w 5678557"/>
              <a:gd name="connsiteY4" fmla="*/ 0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446639 w 5678557"/>
              <a:gd name="connsiteY10" fmla="*/ 1391478 h 1929848"/>
              <a:gd name="connsiteX11" fmla="*/ 3008796 w 5678557"/>
              <a:gd name="connsiteY11" fmla="*/ 1398105 h 1929848"/>
              <a:gd name="connsiteX12" fmla="*/ 3200179 w 5678557"/>
              <a:gd name="connsiteY12" fmla="*/ 1929848 h 1929848"/>
              <a:gd name="connsiteX13" fmla="*/ 2662583 w 5678557"/>
              <a:gd name="connsiteY13" fmla="*/ 1398105 h 1929848"/>
              <a:gd name="connsiteX14" fmla="*/ 231918 w 5678557"/>
              <a:gd name="connsiteY14" fmla="*/ 1391478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231918 w 5678557"/>
              <a:gd name="connsiteY12" fmla="*/ 1391478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8557" h="1929848">
                <a:moveTo>
                  <a:pt x="0" y="231918"/>
                </a:moveTo>
                <a:cubicBezTo>
                  <a:pt x="0" y="103833"/>
                  <a:pt x="88556" y="9750"/>
                  <a:pt x="315952" y="4875"/>
                </a:cubicBezTo>
                <a:lnTo>
                  <a:pt x="5377884" y="0"/>
                </a:lnTo>
                <a:cubicBezTo>
                  <a:pt x="5597639" y="9751"/>
                  <a:pt x="5678557" y="103833"/>
                  <a:pt x="5678557" y="231918"/>
                </a:cubicBezTo>
                <a:lnTo>
                  <a:pt x="5678557" y="811696"/>
                </a:lnTo>
                <a:lnTo>
                  <a:pt x="5678557" y="1159565"/>
                </a:lnTo>
                <a:lnTo>
                  <a:pt x="5678557" y="1159560"/>
                </a:lnTo>
                <a:cubicBezTo>
                  <a:pt x="5678557" y="1287645"/>
                  <a:pt x="5590001" y="1401228"/>
                  <a:pt x="5408442" y="1396353"/>
                </a:cubicBezTo>
                <a:lnTo>
                  <a:pt x="3062271" y="1398105"/>
                </a:lnTo>
                <a:lnTo>
                  <a:pt x="3200179" y="1929848"/>
                </a:lnTo>
                <a:lnTo>
                  <a:pt x="2654942" y="1388354"/>
                </a:lnTo>
                <a:lnTo>
                  <a:pt x="285392" y="1391478"/>
                </a:lnTo>
                <a:cubicBezTo>
                  <a:pt x="88553" y="1396353"/>
                  <a:pt x="0" y="1287645"/>
                  <a:pt x="0" y="1159560"/>
                </a:cubicBezTo>
                <a:lnTo>
                  <a:pt x="0" y="1159565"/>
                </a:lnTo>
                <a:lnTo>
                  <a:pt x="0" y="811696"/>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prstClr val="white"/>
                </a:solidFill>
                <a:latin typeface="Arial" charset="0"/>
                <a:ea typeface="Arial" charset="0"/>
                <a:cs typeface="Arial" charset="0"/>
              </a:rPr>
              <a:t>In Scotland we throw away 600,000 </a:t>
            </a:r>
            <a:r>
              <a:rPr lang="en-US" b="1" dirty="0" err="1">
                <a:solidFill>
                  <a:prstClr val="white"/>
                </a:solidFill>
                <a:latin typeface="Arial" charset="0"/>
                <a:ea typeface="Arial" charset="0"/>
                <a:cs typeface="Arial" charset="0"/>
              </a:rPr>
              <a:t>tonnes</a:t>
            </a:r>
            <a:r>
              <a:rPr lang="en-US" b="1" dirty="0">
                <a:solidFill>
                  <a:prstClr val="white"/>
                </a:solidFill>
                <a:latin typeface="Arial" charset="0"/>
                <a:ea typeface="Arial" charset="0"/>
                <a:cs typeface="Arial" charset="0"/>
              </a:rPr>
              <a:t> </a:t>
            </a:r>
            <a:r>
              <a:rPr lang="en-US" dirty="0">
                <a:solidFill>
                  <a:prstClr val="white"/>
                </a:solidFill>
                <a:latin typeface="Arial" charset="0"/>
                <a:ea typeface="Arial" charset="0"/>
                <a:cs typeface="Arial" charset="0"/>
              </a:rPr>
              <a:t>of food every year from our </a:t>
            </a:r>
            <a:r>
              <a:rPr lang="en-US" dirty="0" smtClean="0">
                <a:solidFill>
                  <a:prstClr val="white"/>
                </a:solidFill>
                <a:latin typeface="Arial" charset="0"/>
                <a:ea typeface="Arial" charset="0"/>
                <a:cs typeface="Arial" charset="0"/>
              </a:rPr>
              <a:t>homes.</a:t>
            </a:r>
          </a:p>
          <a:p>
            <a:pPr>
              <a:spcAft>
                <a:spcPts val="25"/>
              </a:spcAft>
            </a:pPr>
            <a:endParaRPr lang="en-US" dirty="0">
              <a:solidFill>
                <a:prstClr val="white"/>
              </a:solidFill>
              <a:latin typeface="Arial" charset="0"/>
              <a:ea typeface="Arial" charset="0"/>
              <a:cs typeface="Arial" charset="0"/>
            </a:endParaRPr>
          </a:p>
          <a:p>
            <a:pPr>
              <a:spcAft>
                <a:spcPts val="25"/>
              </a:spcAft>
            </a:pPr>
            <a:endParaRPr lang="en-US" dirty="0" smtClean="0">
              <a:solidFill>
                <a:prstClr val="white"/>
              </a:solidFill>
              <a:latin typeface="Arial" charset="0"/>
              <a:ea typeface="Arial" charset="0"/>
              <a:cs typeface="Arial" charset="0"/>
            </a:endParaRPr>
          </a:p>
        </p:txBody>
      </p:sp>
      <p:sp>
        <p:nvSpPr>
          <p:cNvPr id="6" name="Rounded Rectangular Callout 4"/>
          <p:cNvSpPr>
            <a:spLocks noChangeAspect="1"/>
          </p:cNvSpPr>
          <p:nvPr/>
        </p:nvSpPr>
        <p:spPr>
          <a:xfrm flipH="1">
            <a:off x="5419509" y="1886336"/>
            <a:ext cx="3153849" cy="1471511"/>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80803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401549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401549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38572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2366065 w 5678557"/>
              <a:gd name="connsiteY3" fmla="*/ 0 h 1929848"/>
              <a:gd name="connsiteX4" fmla="*/ 5347383 w 5678557"/>
              <a:gd name="connsiteY4" fmla="*/ 5036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357308 w 5678557"/>
              <a:gd name="connsiteY10" fmla="*/ 1396514 h 1929848"/>
              <a:gd name="connsiteX11" fmla="*/ 3038572 w 5678557"/>
              <a:gd name="connsiteY11" fmla="*/ 1398105 h 1929848"/>
              <a:gd name="connsiteX12" fmla="*/ 3200179 w 5678557"/>
              <a:gd name="connsiteY12" fmla="*/ 1929848 h 1929848"/>
              <a:gd name="connsiteX13" fmla="*/ 2603031 w 5678557"/>
              <a:gd name="connsiteY13" fmla="*/ 1398105 h 1929848"/>
              <a:gd name="connsiteX14" fmla="*/ 321249 w 5678557"/>
              <a:gd name="connsiteY14" fmla="*/ 1396514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321249 w 5678557"/>
              <a:gd name="connsiteY1" fmla="*/ 0 h 1929848"/>
              <a:gd name="connsiteX2" fmla="*/ 946426 w 5678557"/>
              <a:gd name="connsiteY2" fmla="*/ 0 h 1929848"/>
              <a:gd name="connsiteX3" fmla="*/ 5347383 w 5678557"/>
              <a:gd name="connsiteY3" fmla="*/ 5036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357308 w 5678557"/>
              <a:gd name="connsiteY9" fmla="*/ 1396514 h 1929848"/>
              <a:gd name="connsiteX10" fmla="*/ 3038572 w 5678557"/>
              <a:gd name="connsiteY10" fmla="*/ 1398105 h 1929848"/>
              <a:gd name="connsiteX11" fmla="*/ 3200179 w 5678557"/>
              <a:gd name="connsiteY11" fmla="*/ 1929848 h 1929848"/>
              <a:gd name="connsiteX12" fmla="*/ 2603031 w 5678557"/>
              <a:gd name="connsiteY12" fmla="*/ 1398105 h 1929848"/>
              <a:gd name="connsiteX13" fmla="*/ 321249 w 5678557"/>
              <a:gd name="connsiteY13" fmla="*/ 1396514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321249 w 5678557"/>
              <a:gd name="connsiteY1" fmla="*/ 0 h 1929848"/>
              <a:gd name="connsiteX2" fmla="*/ 5347383 w 5678557"/>
              <a:gd name="connsiteY2" fmla="*/ 5036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357308 w 5678557"/>
              <a:gd name="connsiteY8" fmla="*/ 1396514 h 1929848"/>
              <a:gd name="connsiteX9" fmla="*/ 3038572 w 5678557"/>
              <a:gd name="connsiteY9" fmla="*/ 1398105 h 1929848"/>
              <a:gd name="connsiteX10" fmla="*/ 3200179 w 5678557"/>
              <a:gd name="connsiteY10" fmla="*/ 1929848 h 1929848"/>
              <a:gd name="connsiteX11" fmla="*/ 2603031 w 5678557"/>
              <a:gd name="connsiteY11" fmla="*/ 1398105 h 1929848"/>
              <a:gd name="connsiteX12" fmla="*/ 321249 w 5678557"/>
              <a:gd name="connsiteY12" fmla="*/ 1396514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1154529 h 1924812"/>
              <a:gd name="connsiteX6" fmla="*/ 5678557 w 5678557"/>
              <a:gd name="connsiteY6" fmla="*/ 1154524 h 1924812"/>
              <a:gd name="connsiteX7" fmla="*/ 5357308 w 5678557"/>
              <a:gd name="connsiteY7" fmla="*/ 1391478 h 1924812"/>
              <a:gd name="connsiteX8" fmla="*/ 3038572 w 5678557"/>
              <a:gd name="connsiteY8" fmla="*/ 1393069 h 1924812"/>
              <a:gd name="connsiteX9" fmla="*/ 3200179 w 5678557"/>
              <a:gd name="connsiteY9" fmla="*/ 1924812 h 1924812"/>
              <a:gd name="connsiteX10" fmla="*/ 2603031 w 5678557"/>
              <a:gd name="connsiteY10" fmla="*/ 1393069 h 1924812"/>
              <a:gd name="connsiteX11" fmla="*/ 321249 w 5678557"/>
              <a:gd name="connsiteY11" fmla="*/ 1391478 h 1924812"/>
              <a:gd name="connsiteX12" fmla="*/ 0 w 5678557"/>
              <a:gd name="connsiteY12" fmla="*/ 1154524 h 1924812"/>
              <a:gd name="connsiteX13" fmla="*/ 0 w 5678557"/>
              <a:gd name="connsiteY13" fmla="*/ 1154529 h 1924812"/>
              <a:gd name="connsiteX14" fmla="*/ 0 w 5678557"/>
              <a:gd name="connsiteY14"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54529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87965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4991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15765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0303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793968">
                <a:moveTo>
                  <a:pt x="0" y="226882"/>
                </a:moveTo>
                <a:cubicBezTo>
                  <a:pt x="0" y="98797"/>
                  <a:pt x="110078" y="5503"/>
                  <a:pt x="355870" y="1990"/>
                </a:cubicBezTo>
                <a:lnTo>
                  <a:pt x="5347383" y="0"/>
                </a:lnTo>
                <a:cubicBezTo>
                  <a:pt x="5475468" y="0"/>
                  <a:pt x="5678557" y="53128"/>
                  <a:pt x="5678557" y="226882"/>
                </a:cubicBezTo>
                <a:lnTo>
                  <a:pt x="5678557" y="1154529"/>
                </a:lnTo>
                <a:lnTo>
                  <a:pt x="5678557" y="1154524"/>
                </a:lnTo>
                <a:cubicBezTo>
                  <a:pt x="5678557" y="1328278"/>
                  <a:pt x="5457698" y="1391478"/>
                  <a:pt x="5329613" y="1391478"/>
                </a:cubicBezTo>
                <a:lnTo>
                  <a:pt x="3038572" y="1393069"/>
                </a:lnTo>
                <a:lnTo>
                  <a:pt x="3122830" y="1793968"/>
                </a:lnTo>
                <a:lnTo>
                  <a:pt x="2603031" y="1393069"/>
                </a:lnTo>
                <a:lnTo>
                  <a:pt x="376641" y="1391478"/>
                </a:lnTo>
                <a:cubicBezTo>
                  <a:pt x="103154" y="1387965"/>
                  <a:pt x="0" y="1282609"/>
                  <a:pt x="0" y="1154524"/>
                </a:cubicBezTo>
                <a:lnTo>
                  <a:pt x="0" y="1161555"/>
                </a:lnTo>
                <a:lnTo>
                  <a:pt x="0" y="226882"/>
                </a:lnTo>
                <a:close/>
              </a:path>
            </a:pathLst>
          </a:custGeom>
          <a:solidFill>
            <a:srgbClr val="5AB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smtClean="0">
                <a:solidFill>
                  <a:schemeClr val="bg1"/>
                </a:solidFill>
                <a:latin typeface="Arial" charset="0"/>
                <a:ea typeface="Arial" charset="0"/>
                <a:cs typeface="Arial" charset="0"/>
              </a:rPr>
              <a:t>...this costs us £1.1 billion </a:t>
            </a:r>
            <a:r>
              <a:rPr lang="en-US" dirty="0" smtClean="0">
                <a:solidFill>
                  <a:schemeClr val="bg1"/>
                </a:solidFill>
                <a:latin typeface="Arial" charset="0"/>
                <a:ea typeface="Arial" charset="0"/>
                <a:cs typeface="Arial" charset="0"/>
              </a:rPr>
              <a:t>every year as a country!</a:t>
            </a:r>
            <a:endParaRPr lang="en-US"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0503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982" y="2072711"/>
            <a:ext cx="4338782" cy="4372286"/>
          </a:xfrm>
          <a:prstGeom prst="rect">
            <a:avLst/>
          </a:prstGeom>
        </p:spPr>
      </p:pic>
      <p:sp>
        <p:nvSpPr>
          <p:cNvPr id="8" name="Rounded Rectangular Callout 4"/>
          <p:cNvSpPr>
            <a:spLocks noChangeAspect="1"/>
          </p:cNvSpPr>
          <p:nvPr/>
        </p:nvSpPr>
        <p:spPr>
          <a:xfrm flipH="1">
            <a:off x="5646392" y="1452611"/>
            <a:ext cx="3023915" cy="1194512"/>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80803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401549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401549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38572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2366065 w 5678557"/>
              <a:gd name="connsiteY3" fmla="*/ 0 h 1929848"/>
              <a:gd name="connsiteX4" fmla="*/ 5347383 w 5678557"/>
              <a:gd name="connsiteY4" fmla="*/ 5036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357308 w 5678557"/>
              <a:gd name="connsiteY10" fmla="*/ 1396514 h 1929848"/>
              <a:gd name="connsiteX11" fmla="*/ 3038572 w 5678557"/>
              <a:gd name="connsiteY11" fmla="*/ 1398105 h 1929848"/>
              <a:gd name="connsiteX12" fmla="*/ 3200179 w 5678557"/>
              <a:gd name="connsiteY12" fmla="*/ 1929848 h 1929848"/>
              <a:gd name="connsiteX13" fmla="*/ 2603031 w 5678557"/>
              <a:gd name="connsiteY13" fmla="*/ 1398105 h 1929848"/>
              <a:gd name="connsiteX14" fmla="*/ 321249 w 5678557"/>
              <a:gd name="connsiteY14" fmla="*/ 1396514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321249 w 5678557"/>
              <a:gd name="connsiteY1" fmla="*/ 0 h 1929848"/>
              <a:gd name="connsiteX2" fmla="*/ 946426 w 5678557"/>
              <a:gd name="connsiteY2" fmla="*/ 0 h 1929848"/>
              <a:gd name="connsiteX3" fmla="*/ 5347383 w 5678557"/>
              <a:gd name="connsiteY3" fmla="*/ 5036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357308 w 5678557"/>
              <a:gd name="connsiteY9" fmla="*/ 1396514 h 1929848"/>
              <a:gd name="connsiteX10" fmla="*/ 3038572 w 5678557"/>
              <a:gd name="connsiteY10" fmla="*/ 1398105 h 1929848"/>
              <a:gd name="connsiteX11" fmla="*/ 3200179 w 5678557"/>
              <a:gd name="connsiteY11" fmla="*/ 1929848 h 1929848"/>
              <a:gd name="connsiteX12" fmla="*/ 2603031 w 5678557"/>
              <a:gd name="connsiteY12" fmla="*/ 1398105 h 1929848"/>
              <a:gd name="connsiteX13" fmla="*/ 321249 w 5678557"/>
              <a:gd name="connsiteY13" fmla="*/ 1396514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321249 w 5678557"/>
              <a:gd name="connsiteY1" fmla="*/ 0 h 1929848"/>
              <a:gd name="connsiteX2" fmla="*/ 5347383 w 5678557"/>
              <a:gd name="connsiteY2" fmla="*/ 5036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357308 w 5678557"/>
              <a:gd name="connsiteY8" fmla="*/ 1396514 h 1929848"/>
              <a:gd name="connsiteX9" fmla="*/ 3038572 w 5678557"/>
              <a:gd name="connsiteY9" fmla="*/ 1398105 h 1929848"/>
              <a:gd name="connsiteX10" fmla="*/ 3200179 w 5678557"/>
              <a:gd name="connsiteY10" fmla="*/ 1929848 h 1929848"/>
              <a:gd name="connsiteX11" fmla="*/ 2603031 w 5678557"/>
              <a:gd name="connsiteY11" fmla="*/ 1398105 h 1929848"/>
              <a:gd name="connsiteX12" fmla="*/ 321249 w 5678557"/>
              <a:gd name="connsiteY12" fmla="*/ 1396514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1154529 h 1924812"/>
              <a:gd name="connsiteX6" fmla="*/ 5678557 w 5678557"/>
              <a:gd name="connsiteY6" fmla="*/ 1154524 h 1924812"/>
              <a:gd name="connsiteX7" fmla="*/ 5357308 w 5678557"/>
              <a:gd name="connsiteY7" fmla="*/ 1391478 h 1924812"/>
              <a:gd name="connsiteX8" fmla="*/ 3038572 w 5678557"/>
              <a:gd name="connsiteY8" fmla="*/ 1393069 h 1924812"/>
              <a:gd name="connsiteX9" fmla="*/ 3200179 w 5678557"/>
              <a:gd name="connsiteY9" fmla="*/ 1924812 h 1924812"/>
              <a:gd name="connsiteX10" fmla="*/ 2603031 w 5678557"/>
              <a:gd name="connsiteY10" fmla="*/ 1393069 h 1924812"/>
              <a:gd name="connsiteX11" fmla="*/ 321249 w 5678557"/>
              <a:gd name="connsiteY11" fmla="*/ 1391478 h 1924812"/>
              <a:gd name="connsiteX12" fmla="*/ 0 w 5678557"/>
              <a:gd name="connsiteY12" fmla="*/ 1154524 h 1924812"/>
              <a:gd name="connsiteX13" fmla="*/ 0 w 5678557"/>
              <a:gd name="connsiteY13" fmla="*/ 1154529 h 1924812"/>
              <a:gd name="connsiteX14" fmla="*/ 0 w 5678557"/>
              <a:gd name="connsiteY14"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54529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87965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4991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15765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0303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793968">
                <a:moveTo>
                  <a:pt x="0" y="226882"/>
                </a:moveTo>
                <a:cubicBezTo>
                  <a:pt x="0" y="98797"/>
                  <a:pt x="110078" y="5503"/>
                  <a:pt x="355870" y="1990"/>
                </a:cubicBezTo>
                <a:lnTo>
                  <a:pt x="5347383" y="0"/>
                </a:lnTo>
                <a:cubicBezTo>
                  <a:pt x="5475468" y="0"/>
                  <a:pt x="5678557" y="53128"/>
                  <a:pt x="5678557" y="226882"/>
                </a:cubicBezTo>
                <a:lnTo>
                  <a:pt x="5678557" y="1154529"/>
                </a:lnTo>
                <a:lnTo>
                  <a:pt x="5678557" y="1154524"/>
                </a:lnTo>
                <a:cubicBezTo>
                  <a:pt x="5678557" y="1328278"/>
                  <a:pt x="5457698" y="1391478"/>
                  <a:pt x="5329613" y="1391478"/>
                </a:cubicBezTo>
                <a:lnTo>
                  <a:pt x="3038572" y="1393069"/>
                </a:lnTo>
                <a:lnTo>
                  <a:pt x="3122830" y="1793968"/>
                </a:lnTo>
                <a:lnTo>
                  <a:pt x="2603031" y="1393069"/>
                </a:lnTo>
                <a:lnTo>
                  <a:pt x="376641" y="1391478"/>
                </a:lnTo>
                <a:cubicBezTo>
                  <a:pt x="103154" y="1387965"/>
                  <a:pt x="0" y="1282609"/>
                  <a:pt x="0" y="1154524"/>
                </a:cubicBezTo>
                <a:lnTo>
                  <a:pt x="0" y="1161555"/>
                </a:lnTo>
                <a:lnTo>
                  <a:pt x="0" y="226882"/>
                </a:lnTo>
                <a:close/>
              </a:path>
            </a:pathLst>
          </a:custGeom>
          <a:solidFill>
            <a:srgbClr val="5AB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prstClr val="white"/>
                </a:solidFill>
                <a:latin typeface="Arial" charset="0"/>
                <a:ea typeface="Arial" charset="0"/>
                <a:cs typeface="Arial" charset="0"/>
              </a:rPr>
              <a:t>...enough for 46 </a:t>
            </a:r>
            <a:r>
              <a:rPr lang="en-US" dirty="0">
                <a:solidFill>
                  <a:prstClr val="white"/>
                </a:solidFill>
                <a:latin typeface="Arial" charset="0"/>
                <a:ea typeface="Arial" charset="0"/>
                <a:cs typeface="Arial" charset="0"/>
              </a:rPr>
              <a:t>trips to the </a:t>
            </a:r>
            <a:r>
              <a:rPr lang="en-US" dirty="0" smtClean="0">
                <a:solidFill>
                  <a:prstClr val="white"/>
                </a:solidFill>
                <a:latin typeface="Arial" charset="0"/>
                <a:ea typeface="Arial" charset="0"/>
                <a:cs typeface="Arial" charset="0"/>
              </a:rPr>
              <a:t>cinema!</a:t>
            </a:r>
            <a:endParaRPr lang="en-US" dirty="0">
              <a:solidFill>
                <a:prstClr val="white"/>
              </a:solidFill>
              <a:latin typeface="Arial" charset="0"/>
              <a:ea typeface="Arial" charset="0"/>
              <a:cs typeface="Arial" charset="0"/>
            </a:endParaRPr>
          </a:p>
          <a:p>
            <a:pPr>
              <a:spcAft>
                <a:spcPts val="25"/>
              </a:spcAft>
            </a:pPr>
            <a:endParaRPr lang="en-US" b="1" dirty="0">
              <a:solidFill>
                <a:prstClr val="white"/>
              </a:solidFill>
              <a:latin typeface="Arial" charset="0"/>
              <a:ea typeface="Arial" charset="0"/>
              <a:cs typeface="Arial" charset="0"/>
            </a:endParaRPr>
          </a:p>
        </p:txBody>
      </p:sp>
      <p:sp>
        <p:nvSpPr>
          <p:cNvPr id="9" name="Rounded Rectangular Callout 4"/>
          <p:cNvSpPr>
            <a:spLocks noChangeAspect="1"/>
          </p:cNvSpPr>
          <p:nvPr/>
        </p:nvSpPr>
        <p:spPr>
          <a:xfrm>
            <a:off x="612913" y="462701"/>
            <a:ext cx="3283584" cy="1748510"/>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5446639 w 5678557"/>
              <a:gd name="connsiteY4" fmla="*/ 0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446639 w 5678557"/>
              <a:gd name="connsiteY10" fmla="*/ 1391478 h 1929848"/>
              <a:gd name="connsiteX11" fmla="*/ 3008796 w 5678557"/>
              <a:gd name="connsiteY11" fmla="*/ 1398105 h 1929848"/>
              <a:gd name="connsiteX12" fmla="*/ 3200179 w 5678557"/>
              <a:gd name="connsiteY12" fmla="*/ 1929848 h 1929848"/>
              <a:gd name="connsiteX13" fmla="*/ 2662583 w 5678557"/>
              <a:gd name="connsiteY13" fmla="*/ 1398105 h 1929848"/>
              <a:gd name="connsiteX14" fmla="*/ 231918 w 5678557"/>
              <a:gd name="connsiteY14" fmla="*/ 1391478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231918 w 5678557"/>
              <a:gd name="connsiteY12" fmla="*/ 1391478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8557" h="1929848">
                <a:moveTo>
                  <a:pt x="0" y="231918"/>
                </a:moveTo>
                <a:cubicBezTo>
                  <a:pt x="0" y="103833"/>
                  <a:pt x="88556" y="9750"/>
                  <a:pt x="315952" y="4875"/>
                </a:cubicBezTo>
                <a:lnTo>
                  <a:pt x="5377884" y="0"/>
                </a:lnTo>
                <a:cubicBezTo>
                  <a:pt x="5597639" y="9751"/>
                  <a:pt x="5678557" y="103833"/>
                  <a:pt x="5678557" y="231918"/>
                </a:cubicBezTo>
                <a:lnTo>
                  <a:pt x="5678557" y="811696"/>
                </a:lnTo>
                <a:lnTo>
                  <a:pt x="5678557" y="1159565"/>
                </a:lnTo>
                <a:lnTo>
                  <a:pt x="5678557" y="1159560"/>
                </a:lnTo>
                <a:cubicBezTo>
                  <a:pt x="5678557" y="1287645"/>
                  <a:pt x="5590001" y="1401228"/>
                  <a:pt x="5408442" y="1396353"/>
                </a:cubicBezTo>
                <a:lnTo>
                  <a:pt x="3062271" y="1398105"/>
                </a:lnTo>
                <a:lnTo>
                  <a:pt x="3200179" y="1929848"/>
                </a:lnTo>
                <a:lnTo>
                  <a:pt x="2654942" y="1388354"/>
                </a:lnTo>
                <a:lnTo>
                  <a:pt x="285392" y="1391478"/>
                </a:lnTo>
                <a:cubicBezTo>
                  <a:pt x="88553" y="1396353"/>
                  <a:pt x="0" y="1287645"/>
                  <a:pt x="0" y="1159560"/>
                </a:cubicBezTo>
                <a:lnTo>
                  <a:pt x="0" y="1159565"/>
                </a:lnTo>
                <a:lnTo>
                  <a:pt x="0" y="811696"/>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prstClr val="white"/>
                </a:solidFill>
                <a:latin typeface="Arial" charset="0"/>
                <a:ea typeface="Arial" charset="0"/>
                <a:cs typeface="Arial" charset="0"/>
              </a:rPr>
              <a:t>For the average household </a:t>
            </a:r>
            <a:r>
              <a:rPr lang="en-US" dirty="0">
                <a:solidFill>
                  <a:prstClr val="white"/>
                </a:solidFill>
                <a:latin typeface="Arial" charset="0"/>
                <a:ea typeface="Arial" charset="0"/>
                <a:cs typeface="Arial" charset="0"/>
              </a:rPr>
              <a:t>we could save £460 a </a:t>
            </a:r>
            <a:r>
              <a:rPr lang="en-US" dirty="0" smtClean="0">
                <a:solidFill>
                  <a:prstClr val="white"/>
                </a:solidFill>
                <a:latin typeface="Arial" charset="0"/>
                <a:ea typeface="Arial" charset="0"/>
                <a:cs typeface="Arial" charset="0"/>
              </a:rPr>
              <a:t>year by using our food better...</a:t>
            </a:r>
            <a:endParaRPr lang="en-US" dirty="0">
              <a:solidFill>
                <a:prstClr val="white"/>
              </a:solidFill>
              <a:latin typeface="Arial" charset="0"/>
              <a:ea typeface="Arial" charset="0"/>
              <a:cs typeface="Arial" charset="0"/>
            </a:endParaRPr>
          </a:p>
          <a:p>
            <a:pPr>
              <a:spcAft>
                <a:spcPts val="25"/>
              </a:spcAft>
            </a:pPr>
            <a:endParaRPr lang="en-US" dirty="0">
              <a:solidFill>
                <a:prstClr val="white"/>
              </a:solidFill>
              <a:latin typeface="Arial" charset="0"/>
              <a:ea typeface="Arial" charset="0"/>
              <a:cs typeface="Arial" charset="0"/>
            </a:endParaRPr>
          </a:p>
          <a:p>
            <a:pPr>
              <a:spcAft>
                <a:spcPts val="25"/>
              </a:spcAft>
            </a:pPr>
            <a:endParaRPr lang="en-US" dirty="0" smtClean="0">
              <a:solidFill>
                <a:prstClr val="white"/>
              </a:solidFill>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847" y="5943600"/>
            <a:ext cx="756024" cy="756024"/>
          </a:xfrm>
          <a:prstGeom prst="rect">
            <a:avLst/>
          </a:prstGeom>
        </p:spPr>
      </p:pic>
    </p:spTree>
    <p:extLst>
      <p:ext uri="{BB962C8B-B14F-4D97-AF65-F5344CB8AC3E}">
        <p14:creationId xmlns:p14="http://schemas.microsoft.com/office/powerpoint/2010/main" val="44005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sp>
        <p:nvSpPr>
          <p:cNvPr id="5" name="Rounded Rectangular Callout 4"/>
          <p:cNvSpPr>
            <a:spLocks noChangeAspect="1"/>
          </p:cNvSpPr>
          <p:nvPr/>
        </p:nvSpPr>
        <p:spPr>
          <a:xfrm flipH="1">
            <a:off x="5841211" y="2288604"/>
            <a:ext cx="2548702" cy="1194512"/>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80803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401549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401549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60952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08796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347383 w 5678557"/>
              <a:gd name="connsiteY5" fmla="*/ 5036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357308 w 5678557"/>
              <a:gd name="connsiteY11" fmla="*/ 1396514 h 1929848"/>
              <a:gd name="connsiteX12" fmla="*/ 3038572 w 5678557"/>
              <a:gd name="connsiteY12" fmla="*/ 1398105 h 1929848"/>
              <a:gd name="connsiteX13" fmla="*/ 3200179 w 5678557"/>
              <a:gd name="connsiteY13" fmla="*/ 1929848 h 1929848"/>
              <a:gd name="connsiteX14" fmla="*/ 2603031 w 5678557"/>
              <a:gd name="connsiteY14" fmla="*/ 1398105 h 1929848"/>
              <a:gd name="connsiteX15" fmla="*/ 321249 w 5678557"/>
              <a:gd name="connsiteY15" fmla="*/ 1396514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321249 w 5678557"/>
              <a:gd name="connsiteY1" fmla="*/ 0 h 1929848"/>
              <a:gd name="connsiteX2" fmla="*/ 946426 w 5678557"/>
              <a:gd name="connsiteY2" fmla="*/ 0 h 1929848"/>
              <a:gd name="connsiteX3" fmla="*/ 2366065 w 5678557"/>
              <a:gd name="connsiteY3" fmla="*/ 0 h 1929848"/>
              <a:gd name="connsiteX4" fmla="*/ 5347383 w 5678557"/>
              <a:gd name="connsiteY4" fmla="*/ 5036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357308 w 5678557"/>
              <a:gd name="connsiteY10" fmla="*/ 1396514 h 1929848"/>
              <a:gd name="connsiteX11" fmla="*/ 3038572 w 5678557"/>
              <a:gd name="connsiteY11" fmla="*/ 1398105 h 1929848"/>
              <a:gd name="connsiteX12" fmla="*/ 3200179 w 5678557"/>
              <a:gd name="connsiteY12" fmla="*/ 1929848 h 1929848"/>
              <a:gd name="connsiteX13" fmla="*/ 2603031 w 5678557"/>
              <a:gd name="connsiteY13" fmla="*/ 1398105 h 1929848"/>
              <a:gd name="connsiteX14" fmla="*/ 321249 w 5678557"/>
              <a:gd name="connsiteY14" fmla="*/ 1396514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321249 w 5678557"/>
              <a:gd name="connsiteY1" fmla="*/ 0 h 1929848"/>
              <a:gd name="connsiteX2" fmla="*/ 946426 w 5678557"/>
              <a:gd name="connsiteY2" fmla="*/ 0 h 1929848"/>
              <a:gd name="connsiteX3" fmla="*/ 5347383 w 5678557"/>
              <a:gd name="connsiteY3" fmla="*/ 5036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357308 w 5678557"/>
              <a:gd name="connsiteY9" fmla="*/ 1396514 h 1929848"/>
              <a:gd name="connsiteX10" fmla="*/ 3038572 w 5678557"/>
              <a:gd name="connsiteY10" fmla="*/ 1398105 h 1929848"/>
              <a:gd name="connsiteX11" fmla="*/ 3200179 w 5678557"/>
              <a:gd name="connsiteY11" fmla="*/ 1929848 h 1929848"/>
              <a:gd name="connsiteX12" fmla="*/ 2603031 w 5678557"/>
              <a:gd name="connsiteY12" fmla="*/ 1398105 h 1929848"/>
              <a:gd name="connsiteX13" fmla="*/ 321249 w 5678557"/>
              <a:gd name="connsiteY13" fmla="*/ 1396514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321249 w 5678557"/>
              <a:gd name="connsiteY1" fmla="*/ 0 h 1929848"/>
              <a:gd name="connsiteX2" fmla="*/ 5347383 w 5678557"/>
              <a:gd name="connsiteY2" fmla="*/ 5036 h 1929848"/>
              <a:gd name="connsiteX3" fmla="*/ 5678557 w 5678557"/>
              <a:gd name="connsiteY3" fmla="*/ 231918 h 1929848"/>
              <a:gd name="connsiteX4" fmla="*/ 5678557 w 5678557"/>
              <a:gd name="connsiteY4" fmla="*/ 811696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357308 w 5678557"/>
              <a:gd name="connsiteY8" fmla="*/ 1396514 h 1929848"/>
              <a:gd name="connsiteX9" fmla="*/ 3038572 w 5678557"/>
              <a:gd name="connsiteY9" fmla="*/ 1398105 h 1929848"/>
              <a:gd name="connsiteX10" fmla="*/ 3200179 w 5678557"/>
              <a:gd name="connsiteY10" fmla="*/ 1929848 h 1929848"/>
              <a:gd name="connsiteX11" fmla="*/ 2603031 w 5678557"/>
              <a:gd name="connsiteY11" fmla="*/ 1398105 h 1929848"/>
              <a:gd name="connsiteX12" fmla="*/ 321249 w 5678557"/>
              <a:gd name="connsiteY12" fmla="*/ 1396514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811696 h 1929848"/>
              <a:gd name="connsiteX17" fmla="*/ 0 w 5678557"/>
              <a:gd name="connsiteY17" fmla="*/ 231918 h 1929848"/>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806660 h 1924812"/>
              <a:gd name="connsiteX17" fmla="*/ 0 w 5678557"/>
              <a:gd name="connsiteY17"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806660 h 1924812"/>
              <a:gd name="connsiteX16" fmla="*/ 0 w 5678557"/>
              <a:gd name="connsiteY16"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806660 h 1924812"/>
              <a:gd name="connsiteX6" fmla="*/ 5678557 w 5678557"/>
              <a:gd name="connsiteY6" fmla="*/ 1154529 h 1924812"/>
              <a:gd name="connsiteX7" fmla="*/ 5678557 w 5678557"/>
              <a:gd name="connsiteY7" fmla="*/ 1154524 h 1924812"/>
              <a:gd name="connsiteX8" fmla="*/ 5357308 w 5678557"/>
              <a:gd name="connsiteY8" fmla="*/ 1391478 h 1924812"/>
              <a:gd name="connsiteX9" fmla="*/ 3038572 w 5678557"/>
              <a:gd name="connsiteY9" fmla="*/ 1393069 h 1924812"/>
              <a:gd name="connsiteX10" fmla="*/ 3200179 w 5678557"/>
              <a:gd name="connsiteY10" fmla="*/ 1924812 h 1924812"/>
              <a:gd name="connsiteX11" fmla="*/ 2603031 w 5678557"/>
              <a:gd name="connsiteY11" fmla="*/ 1393069 h 1924812"/>
              <a:gd name="connsiteX12" fmla="*/ 321249 w 5678557"/>
              <a:gd name="connsiteY12" fmla="*/ 1391478 h 1924812"/>
              <a:gd name="connsiteX13" fmla="*/ 0 w 5678557"/>
              <a:gd name="connsiteY13" fmla="*/ 1154524 h 1924812"/>
              <a:gd name="connsiteX14" fmla="*/ 0 w 5678557"/>
              <a:gd name="connsiteY14" fmla="*/ 1154529 h 1924812"/>
              <a:gd name="connsiteX15" fmla="*/ 0 w 5678557"/>
              <a:gd name="connsiteY15"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806660 h 1924812"/>
              <a:gd name="connsiteX5" fmla="*/ 5678557 w 5678557"/>
              <a:gd name="connsiteY5" fmla="*/ 1154529 h 1924812"/>
              <a:gd name="connsiteX6" fmla="*/ 5678557 w 5678557"/>
              <a:gd name="connsiteY6" fmla="*/ 1154524 h 1924812"/>
              <a:gd name="connsiteX7" fmla="*/ 5357308 w 5678557"/>
              <a:gd name="connsiteY7" fmla="*/ 1391478 h 1924812"/>
              <a:gd name="connsiteX8" fmla="*/ 3038572 w 5678557"/>
              <a:gd name="connsiteY8" fmla="*/ 1393069 h 1924812"/>
              <a:gd name="connsiteX9" fmla="*/ 3200179 w 5678557"/>
              <a:gd name="connsiteY9" fmla="*/ 1924812 h 1924812"/>
              <a:gd name="connsiteX10" fmla="*/ 2603031 w 5678557"/>
              <a:gd name="connsiteY10" fmla="*/ 1393069 h 1924812"/>
              <a:gd name="connsiteX11" fmla="*/ 321249 w 5678557"/>
              <a:gd name="connsiteY11" fmla="*/ 1391478 h 1924812"/>
              <a:gd name="connsiteX12" fmla="*/ 0 w 5678557"/>
              <a:gd name="connsiteY12" fmla="*/ 1154524 h 1924812"/>
              <a:gd name="connsiteX13" fmla="*/ 0 w 5678557"/>
              <a:gd name="connsiteY13" fmla="*/ 1154529 h 1924812"/>
              <a:gd name="connsiteX14" fmla="*/ 0 w 5678557"/>
              <a:gd name="connsiteY14"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54529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21249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87965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4991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57308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15765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924812"/>
              <a:gd name="connsiteX1" fmla="*/ 355870 w 5678557"/>
              <a:gd name="connsiteY1" fmla="*/ 1990 h 1924812"/>
              <a:gd name="connsiteX2" fmla="*/ 5347383 w 5678557"/>
              <a:gd name="connsiteY2" fmla="*/ 0 h 1924812"/>
              <a:gd name="connsiteX3" fmla="*/ 5678557 w 5678557"/>
              <a:gd name="connsiteY3" fmla="*/ 226882 h 1924812"/>
              <a:gd name="connsiteX4" fmla="*/ 5678557 w 5678557"/>
              <a:gd name="connsiteY4" fmla="*/ 1154529 h 1924812"/>
              <a:gd name="connsiteX5" fmla="*/ 5678557 w 5678557"/>
              <a:gd name="connsiteY5" fmla="*/ 1154524 h 1924812"/>
              <a:gd name="connsiteX6" fmla="*/ 5329613 w 5678557"/>
              <a:gd name="connsiteY6" fmla="*/ 1391478 h 1924812"/>
              <a:gd name="connsiteX7" fmla="*/ 3038572 w 5678557"/>
              <a:gd name="connsiteY7" fmla="*/ 1393069 h 1924812"/>
              <a:gd name="connsiteX8" fmla="*/ 3200179 w 5678557"/>
              <a:gd name="connsiteY8" fmla="*/ 1924812 h 1924812"/>
              <a:gd name="connsiteX9" fmla="*/ 2603031 w 5678557"/>
              <a:gd name="connsiteY9" fmla="*/ 1393069 h 1924812"/>
              <a:gd name="connsiteX10" fmla="*/ 376641 w 5678557"/>
              <a:gd name="connsiteY10" fmla="*/ 1391478 h 1924812"/>
              <a:gd name="connsiteX11" fmla="*/ 0 w 5678557"/>
              <a:gd name="connsiteY11" fmla="*/ 1154524 h 1924812"/>
              <a:gd name="connsiteX12" fmla="*/ 0 w 5678557"/>
              <a:gd name="connsiteY12" fmla="*/ 1161555 h 1924812"/>
              <a:gd name="connsiteX13" fmla="*/ 0 w 5678557"/>
              <a:gd name="connsiteY13" fmla="*/ 226882 h 1924812"/>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0303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 name="connsiteX0" fmla="*/ 0 w 5678557"/>
              <a:gd name="connsiteY0" fmla="*/ 226882 h 1793968"/>
              <a:gd name="connsiteX1" fmla="*/ 355870 w 5678557"/>
              <a:gd name="connsiteY1" fmla="*/ 1990 h 1793968"/>
              <a:gd name="connsiteX2" fmla="*/ 5347383 w 5678557"/>
              <a:gd name="connsiteY2" fmla="*/ 0 h 1793968"/>
              <a:gd name="connsiteX3" fmla="*/ 5678557 w 5678557"/>
              <a:gd name="connsiteY3" fmla="*/ 226882 h 1793968"/>
              <a:gd name="connsiteX4" fmla="*/ 5678557 w 5678557"/>
              <a:gd name="connsiteY4" fmla="*/ 1154529 h 1793968"/>
              <a:gd name="connsiteX5" fmla="*/ 5678557 w 5678557"/>
              <a:gd name="connsiteY5" fmla="*/ 1154524 h 1793968"/>
              <a:gd name="connsiteX6" fmla="*/ 5329613 w 5678557"/>
              <a:gd name="connsiteY6" fmla="*/ 1391478 h 1793968"/>
              <a:gd name="connsiteX7" fmla="*/ 3038572 w 5678557"/>
              <a:gd name="connsiteY7" fmla="*/ 1393069 h 1793968"/>
              <a:gd name="connsiteX8" fmla="*/ 3122830 w 5678557"/>
              <a:gd name="connsiteY8" fmla="*/ 1793968 h 1793968"/>
              <a:gd name="connsiteX9" fmla="*/ 2679911 w 5678557"/>
              <a:gd name="connsiteY9" fmla="*/ 1393069 h 1793968"/>
              <a:gd name="connsiteX10" fmla="*/ 376641 w 5678557"/>
              <a:gd name="connsiteY10" fmla="*/ 1391478 h 1793968"/>
              <a:gd name="connsiteX11" fmla="*/ 0 w 5678557"/>
              <a:gd name="connsiteY11" fmla="*/ 1154524 h 1793968"/>
              <a:gd name="connsiteX12" fmla="*/ 0 w 5678557"/>
              <a:gd name="connsiteY12" fmla="*/ 1161555 h 1793968"/>
              <a:gd name="connsiteX13" fmla="*/ 0 w 5678557"/>
              <a:gd name="connsiteY13" fmla="*/ 226882 h 1793968"/>
              <a:gd name="connsiteX0" fmla="*/ 0 w 5678557"/>
              <a:gd name="connsiteY0" fmla="*/ 231370 h 1798456"/>
              <a:gd name="connsiteX1" fmla="*/ 365482 w 5678557"/>
              <a:gd name="connsiteY1" fmla="*/ 0 h 1798456"/>
              <a:gd name="connsiteX2" fmla="*/ 5347383 w 5678557"/>
              <a:gd name="connsiteY2" fmla="*/ 4488 h 1798456"/>
              <a:gd name="connsiteX3" fmla="*/ 5678557 w 5678557"/>
              <a:gd name="connsiteY3" fmla="*/ 231370 h 1798456"/>
              <a:gd name="connsiteX4" fmla="*/ 5678557 w 5678557"/>
              <a:gd name="connsiteY4" fmla="*/ 1159017 h 1798456"/>
              <a:gd name="connsiteX5" fmla="*/ 5678557 w 5678557"/>
              <a:gd name="connsiteY5" fmla="*/ 1159012 h 1798456"/>
              <a:gd name="connsiteX6" fmla="*/ 5329613 w 5678557"/>
              <a:gd name="connsiteY6" fmla="*/ 1395966 h 1798456"/>
              <a:gd name="connsiteX7" fmla="*/ 3038572 w 5678557"/>
              <a:gd name="connsiteY7" fmla="*/ 1397557 h 1798456"/>
              <a:gd name="connsiteX8" fmla="*/ 3122830 w 5678557"/>
              <a:gd name="connsiteY8" fmla="*/ 1798456 h 1798456"/>
              <a:gd name="connsiteX9" fmla="*/ 2679911 w 5678557"/>
              <a:gd name="connsiteY9" fmla="*/ 1397557 h 1798456"/>
              <a:gd name="connsiteX10" fmla="*/ 376641 w 5678557"/>
              <a:gd name="connsiteY10" fmla="*/ 1395966 h 1798456"/>
              <a:gd name="connsiteX11" fmla="*/ 0 w 5678557"/>
              <a:gd name="connsiteY11" fmla="*/ 1159012 h 1798456"/>
              <a:gd name="connsiteX12" fmla="*/ 0 w 5678557"/>
              <a:gd name="connsiteY12" fmla="*/ 1166043 h 1798456"/>
              <a:gd name="connsiteX13" fmla="*/ 0 w 5678557"/>
              <a:gd name="connsiteY13" fmla="*/ 231370 h 179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8557" h="1798456">
                <a:moveTo>
                  <a:pt x="0" y="231370"/>
                </a:moveTo>
                <a:cubicBezTo>
                  <a:pt x="0" y="103285"/>
                  <a:pt x="119690" y="3513"/>
                  <a:pt x="365482" y="0"/>
                </a:cubicBezTo>
                <a:lnTo>
                  <a:pt x="5347383" y="4488"/>
                </a:lnTo>
                <a:cubicBezTo>
                  <a:pt x="5475468" y="4488"/>
                  <a:pt x="5678557" y="57616"/>
                  <a:pt x="5678557" y="231370"/>
                </a:cubicBezTo>
                <a:lnTo>
                  <a:pt x="5678557" y="1159017"/>
                </a:lnTo>
                <a:lnTo>
                  <a:pt x="5678557" y="1159012"/>
                </a:lnTo>
                <a:cubicBezTo>
                  <a:pt x="5678557" y="1332766"/>
                  <a:pt x="5457698" y="1395966"/>
                  <a:pt x="5329613" y="1395966"/>
                </a:cubicBezTo>
                <a:lnTo>
                  <a:pt x="3038572" y="1397557"/>
                </a:lnTo>
                <a:lnTo>
                  <a:pt x="3122830" y="1798456"/>
                </a:lnTo>
                <a:lnTo>
                  <a:pt x="2679911" y="1397557"/>
                </a:lnTo>
                <a:lnTo>
                  <a:pt x="376641" y="1395966"/>
                </a:lnTo>
                <a:cubicBezTo>
                  <a:pt x="103154" y="1392453"/>
                  <a:pt x="0" y="1287097"/>
                  <a:pt x="0" y="1159012"/>
                </a:cubicBezTo>
                <a:lnTo>
                  <a:pt x="0" y="1166043"/>
                </a:lnTo>
                <a:lnTo>
                  <a:pt x="0" y="231370"/>
                </a:lnTo>
                <a:close/>
              </a:path>
            </a:pathLst>
          </a:custGeom>
          <a:solidFill>
            <a:srgbClr val="5AB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...what can </a:t>
            </a:r>
            <a:r>
              <a:rPr lang="en-US" dirty="0">
                <a:solidFill>
                  <a:schemeClr val="bg1"/>
                </a:solidFill>
                <a:latin typeface="Arial" charset="0"/>
                <a:ea typeface="Arial" charset="0"/>
                <a:cs typeface="Arial" charset="0"/>
              </a:rPr>
              <a:t>you do to help</a:t>
            </a:r>
            <a:r>
              <a:rPr lang="en-US" dirty="0" smtClean="0">
                <a:solidFill>
                  <a:schemeClr val="bg1"/>
                </a:solidFill>
                <a:latin typeface="Arial" charset="0"/>
                <a:ea typeface="Arial" charset="0"/>
                <a:cs typeface="Arial" charset="0"/>
              </a:rPr>
              <a:t>?</a:t>
            </a:r>
          </a:p>
          <a:p>
            <a:pPr>
              <a:spcAft>
                <a:spcPts val="25"/>
              </a:spcAft>
            </a:pPr>
            <a:endParaRPr lang="en-US" dirty="0">
              <a:solidFill>
                <a:schemeClr val="bg1"/>
              </a:solidFill>
              <a:latin typeface="Arial" charset="0"/>
              <a:ea typeface="Arial" charset="0"/>
              <a:cs typeface="Arial" charset="0"/>
            </a:endParaRPr>
          </a:p>
        </p:txBody>
      </p:sp>
      <p:sp>
        <p:nvSpPr>
          <p:cNvPr id="6" name="Rounded Rectangular Callout 4"/>
          <p:cNvSpPr>
            <a:spLocks noChangeAspect="1"/>
          </p:cNvSpPr>
          <p:nvPr/>
        </p:nvSpPr>
        <p:spPr>
          <a:xfrm>
            <a:off x="612913" y="601200"/>
            <a:ext cx="3283584" cy="2025509"/>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5446639 w 5678557"/>
              <a:gd name="connsiteY4" fmla="*/ 0 h 1929848"/>
              <a:gd name="connsiteX5" fmla="*/ 5678557 w 5678557"/>
              <a:gd name="connsiteY5" fmla="*/ 231918 h 1929848"/>
              <a:gd name="connsiteX6" fmla="*/ 5678557 w 5678557"/>
              <a:gd name="connsiteY6" fmla="*/ 811696 h 1929848"/>
              <a:gd name="connsiteX7" fmla="*/ 5678557 w 5678557"/>
              <a:gd name="connsiteY7" fmla="*/ 811696 h 1929848"/>
              <a:gd name="connsiteX8" fmla="*/ 5678557 w 5678557"/>
              <a:gd name="connsiteY8" fmla="*/ 1159565 h 1929848"/>
              <a:gd name="connsiteX9" fmla="*/ 5678557 w 5678557"/>
              <a:gd name="connsiteY9" fmla="*/ 1159560 h 1929848"/>
              <a:gd name="connsiteX10" fmla="*/ 5446639 w 5678557"/>
              <a:gd name="connsiteY10" fmla="*/ 1391478 h 1929848"/>
              <a:gd name="connsiteX11" fmla="*/ 3008796 w 5678557"/>
              <a:gd name="connsiteY11" fmla="*/ 1398105 h 1929848"/>
              <a:gd name="connsiteX12" fmla="*/ 3200179 w 5678557"/>
              <a:gd name="connsiteY12" fmla="*/ 1929848 h 1929848"/>
              <a:gd name="connsiteX13" fmla="*/ 2662583 w 5678557"/>
              <a:gd name="connsiteY13" fmla="*/ 1398105 h 1929848"/>
              <a:gd name="connsiteX14" fmla="*/ 231918 w 5678557"/>
              <a:gd name="connsiteY14" fmla="*/ 1391478 h 1929848"/>
              <a:gd name="connsiteX15" fmla="*/ 0 w 5678557"/>
              <a:gd name="connsiteY15" fmla="*/ 1159560 h 1929848"/>
              <a:gd name="connsiteX16" fmla="*/ 0 w 5678557"/>
              <a:gd name="connsiteY16" fmla="*/ 1159565 h 1929848"/>
              <a:gd name="connsiteX17" fmla="*/ 0 w 5678557"/>
              <a:gd name="connsiteY17" fmla="*/ 811696 h 1929848"/>
              <a:gd name="connsiteX18" fmla="*/ 0 w 5678557"/>
              <a:gd name="connsiteY18" fmla="*/ 811696 h 1929848"/>
              <a:gd name="connsiteX19" fmla="*/ 0 w 5678557"/>
              <a:gd name="connsiteY19"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811696 h 1929848"/>
              <a:gd name="connsiteX18" fmla="*/ 0 w 5678557"/>
              <a:gd name="connsiteY18"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811696 h 1929848"/>
              <a:gd name="connsiteX7" fmla="*/ 5678557 w 5678557"/>
              <a:gd name="connsiteY7" fmla="*/ 1159565 h 1929848"/>
              <a:gd name="connsiteX8" fmla="*/ 5678557 w 5678557"/>
              <a:gd name="connsiteY8" fmla="*/ 1159560 h 1929848"/>
              <a:gd name="connsiteX9" fmla="*/ 5446639 w 5678557"/>
              <a:gd name="connsiteY9" fmla="*/ 1391478 h 1929848"/>
              <a:gd name="connsiteX10" fmla="*/ 3008796 w 5678557"/>
              <a:gd name="connsiteY10" fmla="*/ 1398105 h 1929848"/>
              <a:gd name="connsiteX11" fmla="*/ 3200179 w 5678557"/>
              <a:gd name="connsiteY11" fmla="*/ 1929848 h 1929848"/>
              <a:gd name="connsiteX12" fmla="*/ 2662583 w 5678557"/>
              <a:gd name="connsiteY12" fmla="*/ 1398105 h 1929848"/>
              <a:gd name="connsiteX13" fmla="*/ 231918 w 5678557"/>
              <a:gd name="connsiteY13" fmla="*/ 1391478 h 1929848"/>
              <a:gd name="connsiteX14" fmla="*/ 0 w 5678557"/>
              <a:gd name="connsiteY14" fmla="*/ 1159560 h 1929848"/>
              <a:gd name="connsiteX15" fmla="*/ 0 w 5678557"/>
              <a:gd name="connsiteY15" fmla="*/ 1159565 h 1929848"/>
              <a:gd name="connsiteX16" fmla="*/ 0 w 5678557"/>
              <a:gd name="connsiteY16" fmla="*/ 811696 h 1929848"/>
              <a:gd name="connsiteX17" fmla="*/ 0 w 5678557"/>
              <a:gd name="connsiteY17" fmla="*/ 231918 h 1929848"/>
              <a:gd name="connsiteX0" fmla="*/ 0 w 5678557"/>
              <a:gd name="connsiteY0" fmla="*/ 231918 h 1929848"/>
              <a:gd name="connsiteX1" fmla="*/ 231918 w 5678557"/>
              <a:gd name="connsiteY1" fmla="*/ 0 h 1929848"/>
              <a:gd name="connsiteX2" fmla="*/ 946426 w 5678557"/>
              <a:gd name="connsiteY2" fmla="*/ 0 h 1929848"/>
              <a:gd name="connsiteX3" fmla="*/ 5446639 w 5678557"/>
              <a:gd name="connsiteY3" fmla="*/ 0 h 1929848"/>
              <a:gd name="connsiteX4" fmla="*/ 5678557 w 5678557"/>
              <a:gd name="connsiteY4" fmla="*/ 231918 h 1929848"/>
              <a:gd name="connsiteX5" fmla="*/ 5678557 w 5678557"/>
              <a:gd name="connsiteY5" fmla="*/ 811696 h 1929848"/>
              <a:gd name="connsiteX6" fmla="*/ 5678557 w 5678557"/>
              <a:gd name="connsiteY6" fmla="*/ 1159565 h 1929848"/>
              <a:gd name="connsiteX7" fmla="*/ 5678557 w 5678557"/>
              <a:gd name="connsiteY7" fmla="*/ 1159560 h 1929848"/>
              <a:gd name="connsiteX8" fmla="*/ 5446639 w 5678557"/>
              <a:gd name="connsiteY8" fmla="*/ 1391478 h 1929848"/>
              <a:gd name="connsiteX9" fmla="*/ 3008796 w 5678557"/>
              <a:gd name="connsiteY9" fmla="*/ 1398105 h 1929848"/>
              <a:gd name="connsiteX10" fmla="*/ 3200179 w 5678557"/>
              <a:gd name="connsiteY10" fmla="*/ 1929848 h 1929848"/>
              <a:gd name="connsiteX11" fmla="*/ 2662583 w 5678557"/>
              <a:gd name="connsiteY11" fmla="*/ 1398105 h 1929848"/>
              <a:gd name="connsiteX12" fmla="*/ 231918 w 5678557"/>
              <a:gd name="connsiteY12" fmla="*/ 1391478 h 1929848"/>
              <a:gd name="connsiteX13" fmla="*/ 0 w 5678557"/>
              <a:gd name="connsiteY13" fmla="*/ 1159560 h 1929848"/>
              <a:gd name="connsiteX14" fmla="*/ 0 w 5678557"/>
              <a:gd name="connsiteY14" fmla="*/ 1159565 h 1929848"/>
              <a:gd name="connsiteX15" fmla="*/ 0 w 5678557"/>
              <a:gd name="connsiteY15" fmla="*/ 811696 h 1929848"/>
              <a:gd name="connsiteX16" fmla="*/ 0 w 5678557"/>
              <a:gd name="connsiteY16" fmla="*/ 231918 h 1929848"/>
              <a:gd name="connsiteX0" fmla="*/ 0 w 5678557"/>
              <a:gd name="connsiteY0" fmla="*/ 231918 h 1929848"/>
              <a:gd name="connsiteX1" fmla="*/ 231918 w 5678557"/>
              <a:gd name="connsiteY1" fmla="*/ 0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31918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08796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62583 w 5678557"/>
              <a:gd name="connsiteY10" fmla="*/ 1398105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46639 w 5678557"/>
              <a:gd name="connsiteY7" fmla="*/ 1391478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446639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 name="connsiteX0" fmla="*/ 0 w 5678557"/>
              <a:gd name="connsiteY0" fmla="*/ 231918 h 1929848"/>
              <a:gd name="connsiteX1" fmla="*/ 315952 w 5678557"/>
              <a:gd name="connsiteY1" fmla="*/ 4875 h 1929848"/>
              <a:gd name="connsiteX2" fmla="*/ 5377884 w 5678557"/>
              <a:gd name="connsiteY2" fmla="*/ 0 h 1929848"/>
              <a:gd name="connsiteX3" fmla="*/ 5678557 w 5678557"/>
              <a:gd name="connsiteY3" fmla="*/ 231918 h 1929848"/>
              <a:gd name="connsiteX4" fmla="*/ 5678557 w 5678557"/>
              <a:gd name="connsiteY4" fmla="*/ 811696 h 1929848"/>
              <a:gd name="connsiteX5" fmla="*/ 5678557 w 5678557"/>
              <a:gd name="connsiteY5" fmla="*/ 1159565 h 1929848"/>
              <a:gd name="connsiteX6" fmla="*/ 5678557 w 5678557"/>
              <a:gd name="connsiteY6" fmla="*/ 1159560 h 1929848"/>
              <a:gd name="connsiteX7" fmla="*/ 5408442 w 5678557"/>
              <a:gd name="connsiteY7" fmla="*/ 1396353 h 1929848"/>
              <a:gd name="connsiteX8" fmla="*/ 3062271 w 5678557"/>
              <a:gd name="connsiteY8" fmla="*/ 1398105 h 1929848"/>
              <a:gd name="connsiteX9" fmla="*/ 3200179 w 5678557"/>
              <a:gd name="connsiteY9" fmla="*/ 1929848 h 1929848"/>
              <a:gd name="connsiteX10" fmla="*/ 2654942 w 5678557"/>
              <a:gd name="connsiteY10" fmla="*/ 1388354 h 1929848"/>
              <a:gd name="connsiteX11" fmla="*/ 285392 w 5678557"/>
              <a:gd name="connsiteY11" fmla="*/ 1391478 h 1929848"/>
              <a:gd name="connsiteX12" fmla="*/ 0 w 5678557"/>
              <a:gd name="connsiteY12" fmla="*/ 1159560 h 1929848"/>
              <a:gd name="connsiteX13" fmla="*/ 0 w 5678557"/>
              <a:gd name="connsiteY13" fmla="*/ 1159565 h 1929848"/>
              <a:gd name="connsiteX14" fmla="*/ 0 w 5678557"/>
              <a:gd name="connsiteY14" fmla="*/ 811696 h 1929848"/>
              <a:gd name="connsiteX15" fmla="*/ 0 w 5678557"/>
              <a:gd name="connsiteY15"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8557" h="1929848">
                <a:moveTo>
                  <a:pt x="0" y="231918"/>
                </a:moveTo>
                <a:cubicBezTo>
                  <a:pt x="0" y="103833"/>
                  <a:pt x="88556" y="9750"/>
                  <a:pt x="315952" y="4875"/>
                </a:cubicBezTo>
                <a:lnTo>
                  <a:pt x="5377884" y="0"/>
                </a:lnTo>
                <a:cubicBezTo>
                  <a:pt x="5597639" y="9751"/>
                  <a:pt x="5678557" y="103833"/>
                  <a:pt x="5678557" y="231918"/>
                </a:cubicBezTo>
                <a:lnTo>
                  <a:pt x="5678557" y="811696"/>
                </a:lnTo>
                <a:lnTo>
                  <a:pt x="5678557" y="1159565"/>
                </a:lnTo>
                <a:lnTo>
                  <a:pt x="5678557" y="1159560"/>
                </a:lnTo>
                <a:cubicBezTo>
                  <a:pt x="5678557" y="1287645"/>
                  <a:pt x="5590001" y="1401228"/>
                  <a:pt x="5408442" y="1396353"/>
                </a:cubicBezTo>
                <a:lnTo>
                  <a:pt x="3062271" y="1398105"/>
                </a:lnTo>
                <a:lnTo>
                  <a:pt x="3200179" y="1929848"/>
                </a:lnTo>
                <a:lnTo>
                  <a:pt x="2654942" y="1388354"/>
                </a:lnTo>
                <a:lnTo>
                  <a:pt x="285392" y="1391478"/>
                </a:lnTo>
                <a:cubicBezTo>
                  <a:pt x="88553" y="1396353"/>
                  <a:pt x="0" y="1287645"/>
                  <a:pt x="0" y="1159560"/>
                </a:cubicBezTo>
                <a:lnTo>
                  <a:pt x="0" y="1159565"/>
                </a:lnTo>
                <a:lnTo>
                  <a:pt x="0" y="811696"/>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a:solidFill>
                  <a:schemeClr val="bg1"/>
                </a:solidFill>
                <a:latin typeface="Arial" charset="0"/>
                <a:ea typeface="Arial" charset="0"/>
                <a:cs typeface="Arial" charset="0"/>
              </a:rPr>
              <a:t>The Scottish Government has pledged </a:t>
            </a:r>
            <a:r>
              <a:rPr lang="en-US" dirty="0">
                <a:solidFill>
                  <a:schemeClr val="bg1"/>
                </a:solidFill>
                <a:latin typeface="Arial" charset="0"/>
                <a:ea typeface="Arial" charset="0"/>
                <a:cs typeface="Arial" charset="0"/>
              </a:rPr>
              <a:t>to reduce food waste in Scotland by 33</a:t>
            </a:r>
            <a:r>
              <a:rPr lang="en-US" dirty="0" smtClean="0">
                <a:solidFill>
                  <a:schemeClr val="bg1"/>
                </a:solidFill>
                <a:latin typeface="Arial" charset="0"/>
                <a:ea typeface="Arial" charset="0"/>
                <a:cs typeface="Arial" charset="0"/>
              </a:rPr>
              <a:t>%</a:t>
            </a:r>
          </a:p>
          <a:p>
            <a:pPr>
              <a:spcAft>
                <a:spcPts val="25"/>
              </a:spcAft>
            </a:pPr>
            <a:r>
              <a:rPr lang="en-US" dirty="0" smtClean="0">
                <a:solidFill>
                  <a:schemeClr val="bg1"/>
                </a:solidFill>
                <a:latin typeface="Arial" charset="0"/>
                <a:ea typeface="Arial" charset="0"/>
                <a:cs typeface="Arial" charset="0"/>
              </a:rPr>
              <a:t>by </a:t>
            </a:r>
            <a:r>
              <a:rPr lang="en-US" dirty="0">
                <a:solidFill>
                  <a:schemeClr val="bg1"/>
                </a:solidFill>
                <a:latin typeface="Arial" charset="0"/>
                <a:ea typeface="Arial" charset="0"/>
                <a:cs typeface="Arial" charset="0"/>
              </a:rPr>
              <a:t>2025...</a:t>
            </a:r>
          </a:p>
          <a:p>
            <a:pPr>
              <a:spcAft>
                <a:spcPts val="25"/>
              </a:spcAft>
            </a:pPr>
            <a:endParaRPr lang="en-US"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840" y="1991502"/>
            <a:ext cx="4721380" cy="43279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971" y="5863724"/>
            <a:ext cx="835900" cy="835900"/>
          </a:xfrm>
          <a:prstGeom prst="rect">
            <a:avLst/>
          </a:prstGeom>
        </p:spPr>
      </p:pic>
    </p:spTree>
    <p:extLst>
      <p:ext uri="{BB962C8B-B14F-4D97-AF65-F5344CB8AC3E}">
        <p14:creationId xmlns:p14="http://schemas.microsoft.com/office/powerpoint/2010/main" val="13997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4B5B">
            <a:alpha val="10000"/>
          </a:srgbClr>
        </a:solidFill>
        <a:effectLst/>
      </p:bgPr>
    </p:bg>
    <p:spTree>
      <p:nvGrpSpPr>
        <p:cNvPr id="1" name=""/>
        <p:cNvGrpSpPr/>
        <p:nvPr/>
      </p:nvGrpSpPr>
      <p:grpSpPr>
        <a:xfrm>
          <a:off x="0" y="0"/>
          <a:ext cx="0" cy="0"/>
          <a:chOff x="0" y="0"/>
          <a:chExt cx="0" cy="0"/>
        </a:xfrm>
      </p:grpSpPr>
      <p:sp>
        <p:nvSpPr>
          <p:cNvPr id="8" name="Rounded Rectangular Callout 4"/>
          <p:cNvSpPr>
            <a:spLocks noChangeAspect="1"/>
          </p:cNvSpPr>
          <p:nvPr/>
        </p:nvSpPr>
        <p:spPr>
          <a:xfrm>
            <a:off x="612913" y="601200"/>
            <a:ext cx="2742179" cy="917513"/>
          </a:xfrm>
          <a:custGeom>
            <a:avLst/>
            <a:gdLst>
              <a:gd name="connsiteX0" fmla="*/ 0 w 5678557"/>
              <a:gd name="connsiteY0" fmla="*/ 231918 h 1391478"/>
              <a:gd name="connsiteX1" fmla="*/ 231918 w 5678557"/>
              <a:gd name="connsiteY1" fmla="*/ 0 h 1391478"/>
              <a:gd name="connsiteX2" fmla="*/ 946426 w 5678557"/>
              <a:gd name="connsiteY2" fmla="*/ 0 h 1391478"/>
              <a:gd name="connsiteX3" fmla="*/ 946426 w 5678557"/>
              <a:gd name="connsiteY3" fmla="*/ 0 h 1391478"/>
              <a:gd name="connsiteX4" fmla="*/ 2366065 w 5678557"/>
              <a:gd name="connsiteY4" fmla="*/ 0 h 1391478"/>
              <a:gd name="connsiteX5" fmla="*/ 5446639 w 5678557"/>
              <a:gd name="connsiteY5" fmla="*/ 0 h 1391478"/>
              <a:gd name="connsiteX6" fmla="*/ 5678557 w 5678557"/>
              <a:gd name="connsiteY6" fmla="*/ 231918 h 1391478"/>
              <a:gd name="connsiteX7" fmla="*/ 5678557 w 5678557"/>
              <a:gd name="connsiteY7" fmla="*/ 811696 h 1391478"/>
              <a:gd name="connsiteX8" fmla="*/ 5678557 w 5678557"/>
              <a:gd name="connsiteY8" fmla="*/ 811696 h 1391478"/>
              <a:gd name="connsiteX9" fmla="*/ 5678557 w 5678557"/>
              <a:gd name="connsiteY9" fmla="*/ 1159565 h 1391478"/>
              <a:gd name="connsiteX10" fmla="*/ 5678557 w 5678557"/>
              <a:gd name="connsiteY10" fmla="*/ 1159560 h 1391478"/>
              <a:gd name="connsiteX11" fmla="*/ 5446639 w 5678557"/>
              <a:gd name="connsiteY11" fmla="*/ 1391478 h 1391478"/>
              <a:gd name="connsiteX12" fmla="*/ 2366065 w 5678557"/>
              <a:gd name="connsiteY12" fmla="*/ 1391478 h 1391478"/>
              <a:gd name="connsiteX13" fmla="*/ 2577327 w 5678557"/>
              <a:gd name="connsiteY13" fmla="*/ 1737692 h 1391478"/>
              <a:gd name="connsiteX14" fmla="*/ 946426 w 5678557"/>
              <a:gd name="connsiteY14" fmla="*/ 1391478 h 1391478"/>
              <a:gd name="connsiteX15" fmla="*/ 231918 w 5678557"/>
              <a:gd name="connsiteY15" fmla="*/ 1391478 h 1391478"/>
              <a:gd name="connsiteX16" fmla="*/ 0 w 5678557"/>
              <a:gd name="connsiteY16" fmla="*/ 1159560 h 1391478"/>
              <a:gd name="connsiteX17" fmla="*/ 0 w 5678557"/>
              <a:gd name="connsiteY17" fmla="*/ 1159565 h 1391478"/>
              <a:gd name="connsiteX18" fmla="*/ 0 w 5678557"/>
              <a:gd name="connsiteY18" fmla="*/ 811696 h 1391478"/>
              <a:gd name="connsiteX19" fmla="*/ 0 w 5678557"/>
              <a:gd name="connsiteY19" fmla="*/ 811696 h 1391478"/>
              <a:gd name="connsiteX20" fmla="*/ 0 w 5678557"/>
              <a:gd name="connsiteY20" fmla="*/ 231918 h 1391478"/>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366065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737692"/>
              <a:gd name="connsiteX1" fmla="*/ 231918 w 5678557"/>
              <a:gd name="connsiteY1" fmla="*/ 0 h 1737692"/>
              <a:gd name="connsiteX2" fmla="*/ 946426 w 5678557"/>
              <a:gd name="connsiteY2" fmla="*/ 0 h 1737692"/>
              <a:gd name="connsiteX3" fmla="*/ 946426 w 5678557"/>
              <a:gd name="connsiteY3" fmla="*/ 0 h 1737692"/>
              <a:gd name="connsiteX4" fmla="*/ 2366065 w 5678557"/>
              <a:gd name="connsiteY4" fmla="*/ 0 h 1737692"/>
              <a:gd name="connsiteX5" fmla="*/ 5446639 w 5678557"/>
              <a:gd name="connsiteY5" fmla="*/ 0 h 1737692"/>
              <a:gd name="connsiteX6" fmla="*/ 5678557 w 5678557"/>
              <a:gd name="connsiteY6" fmla="*/ 231918 h 1737692"/>
              <a:gd name="connsiteX7" fmla="*/ 5678557 w 5678557"/>
              <a:gd name="connsiteY7" fmla="*/ 811696 h 1737692"/>
              <a:gd name="connsiteX8" fmla="*/ 5678557 w 5678557"/>
              <a:gd name="connsiteY8" fmla="*/ 811696 h 1737692"/>
              <a:gd name="connsiteX9" fmla="*/ 5678557 w 5678557"/>
              <a:gd name="connsiteY9" fmla="*/ 1159565 h 1737692"/>
              <a:gd name="connsiteX10" fmla="*/ 5678557 w 5678557"/>
              <a:gd name="connsiteY10" fmla="*/ 1159560 h 1737692"/>
              <a:gd name="connsiteX11" fmla="*/ 5446639 w 5678557"/>
              <a:gd name="connsiteY11" fmla="*/ 1391478 h 1737692"/>
              <a:gd name="connsiteX12" fmla="*/ 2723874 w 5678557"/>
              <a:gd name="connsiteY12" fmla="*/ 1391478 h 1737692"/>
              <a:gd name="connsiteX13" fmla="*/ 2577327 w 5678557"/>
              <a:gd name="connsiteY13" fmla="*/ 1737692 h 1737692"/>
              <a:gd name="connsiteX14" fmla="*/ 2238513 w 5678557"/>
              <a:gd name="connsiteY14" fmla="*/ 1391478 h 1737692"/>
              <a:gd name="connsiteX15" fmla="*/ 231918 w 5678557"/>
              <a:gd name="connsiteY15" fmla="*/ 1391478 h 1737692"/>
              <a:gd name="connsiteX16" fmla="*/ 0 w 5678557"/>
              <a:gd name="connsiteY16" fmla="*/ 1159560 h 1737692"/>
              <a:gd name="connsiteX17" fmla="*/ 0 w 5678557"/>
              <a:gd name="connsiteY17" fmla="*/ 1159565 h 1737692"/>
              <a:gd name="connsiteX18" fmla="*/ 0 w 5678557"/>
              <a:gd name="connsiteY18" fmla="*/ 811696 h 1737692"/>
              <a:gd name="connsiteX19" fmla="*/ 0 w 5678557"/>
              <a:gd name="connsiteY19" fmla="*/ 811696 h 1737692"/>
              <a:gd name="connsiteX20" fmla="*/ 0 w 5678557"/>
              <a:gd name="connsiteY20" fmla="*/ 231918 h 1737692"/>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238513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723874 w 5678557"/>
              <a:gd name="connsiteY12" fmla="*/ 1391478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896718"/>
              <a:gd name="connsiteX1" fmla="*/ 231918 w 5678557"/>
              <a:gd name="connsiteY1" fmla="*/ 0 h 1896718"/>
              <a:gd name="connsiteX2" fmla="*/ 946426 w 5678557"/>
              <a:gd name="connsiteY2" fmla="*/ 0 h 1896718"/>
              <a:gd name="connsiteX3" fmla="*/ 946426 w 5678557"/>
              <a:gd name="connsiteY3" fmla="*/ 0 h 1896718"/>
              <a:gd name="connsiteX4" fmla="*/ 2366065 w 5678557"/>
              <a:gd name="connsiteY4" fmla="*/ 0 h 1896718"/>
              <a:gd name="connsiteX5" fmla="*/ 5446639 w 5678557"/>
              <a:gd name="connsiteY5" fmla="*/ 0 h 1896718"/>
              <a:gd name="connsiteX6" fmla="*/ 5678557 w 5678557"/>
              <a:gd name="connsiteY6" fmla="*/ 231918 h 1896718"/>
              <a:gd name="connsiteX7" fmla="*/ 5678557 w 5678557"/>
              <a:gd name="connsiteY7" fmla="*/ 811696 h 1896718"/>
              <a:gd name="connsiteX8" fmla="*/ 5678557 w 5678557"/>
              <a:gd name="connsiteY8" fmla="*/ 811696 h 1896718"/>
              <a:gd name="connsiteX9" fmla="*/ 5678557 w 5678557"/>
              <a:gd name="connsiteY9" fmla="*/ 1159565 h 1896718"/>
              <a:gd name="connsiteX10" fmla="*/ 5678557 w 5678557"/>
              <a:gd name="connsiteY10" fmla="*/ 1159560 h 1896718"/>
              <a:gd name="connsiteX11" fmla="*/ 5446639 w 5678557"/>
              <a:gd name="connsiteY11" fmla="*/ 1391478 h 1896718"/>
              <a:gd name="connsiteX12" fmla="*/ 2849769 w 5678557"/>
              <a:gd name="connsiteY12" fmla="*/ 1398105 h 1896718"/>
              <a:gd name="connsiteX13" fmla="*/ 2888753 w 5678557"/>
              <a:gd name="connsiteY13" fmla="*/ 1896718 h 1896718"/>
              <a:gd name="connsiteX14" fmla="*/ 2397539 w 5678557"/>
              <a:gd name="connsiteY14" fmla="*/ 1391478 h 1896718"/>
              <a:gd name="connsiteX15" fmla="*/ 231918 w 5678557"/>
              <a:gd name="connsiteY15" fmla="*/ 1391478 h 1896718"/>
              <a:gd name="connsiteX16" fmla="*/ 0 w 5678557"/>
              <a:gd name="connsiteY16" fmla="*/ 1159560 h 1896718"/>
              <a:gd name="connsiteX17" fmla="*/ 0 w 5678557"/>
              <a:gd name="connsiteY17" fmla="*/ 1159565 h 1896718"/>
              <a:gd name="connsiteX18" fmla="*/ 0 w 5678557"/>
              <a:gd name="connsiteY18" fmla="*/ 811696 h 1896718"/>
              <a:gd name="connsiteX19" fmla="*/ 0 w 5678557"/>
              <a:gd name="connsiteY19" fmla="*/ 811696 h 1896718"/>
              <a:gd name="connsiteX20" fmla="*/ 0 w 5678557"/>
              <a:gd name="connsiteY20" fmla="*/ 231918 h 1896718"/>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397539 w 5678557"/>
              <a:gd name="connsiteY14" fmla="*/ 1391478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2849769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16596"/>
              <a:gd name="connsiteX1" fmla="*/ 231918 w 5678557"/>
              <a:gd name="connsiteY1" fmla="*/ 0 h 1916596"/>
              <a:gd name="connsiteX2" fmla="*/ 946426 w 5678557"/>
              <a:gd name="connsiteY2" fmla="*/ 0 h 1916596"/>
              <a:gd name="connsiteX3" fmla="*/ 946426 w 5678557"/>
              <a:gd name="connsiteY3" fmla="*/ 0 h 1916596"/>
              <a:gd name="connsiteX4" fmla="*/ 2366065 w 5678557"/>
              <a:gd name="connsiteY4" fmla="*/ 0 h 1916596"/>
              <a:gd name="connsiteX5" fmla="*/ 5446639 w 5678557"/>
              <a:gd name="connsiteY5" fmla="*/ 0 h 1916596"/>
              <a:gd name="connsiteX6" fmla="*/ 5678557 w 5678557"/>
              <a:gd name="connsiteY6" fmla="*/ 231918 h 1916596"/>
              <a:gd name="connsiteX7" fmla="*/ 5678557 w 5678557"/>
              <a:gd name="connsiteY7" fmla="*/ 811696 h 1916596"/>
              <a:gd name="connsiteX8" fmla="*/ 5678557 w 5678557"/>
              <a:gd name="connsiteY8" fmla="*/ 811696 h 1916596"/>
              <a:gd name="connsiteX9" fmla="*/ 5678557 w 5678557"/>
              <a:gd name="connsiteY9" fmla="*/ 1159565 h 1916596"/>
              <a:gd name="connsiteX10" fmla="*/ 5678557 w 5678557"/>
              <a:gd name="connsiteY10" fmla="*/ 1159560 h 1916596"/>
              <a:gd name="connsiteX11" fmla="*/ 5446639 w 5678557"/>
              <a:gd name="connsiteY11" fmla="*/ 1391478 h 1916596"/>
              <a:gd name="connsiteX12" fmla="*/ 3008796 w 5678557"/>
              <a:gd name="connsiteY12" fmla="*/ 1398105 h 1916596"/>
              <a:gd name="connsiteX13" fmla="*/ 3047779 w 5678557"/>
              <a:gd name="connsiteY13" fmla="*/ 1916596 h 1916596"/>
              <a:gd name="connsiteX14" fmla="*/ 2622826 w 5678557"/>
              <a:gd name="connsiteY14" fmla="*/ 1404731 h 1916596"/>
              <a:gd name="connsiteX15" fmla="*/ 231918 w 5678557"/>
              <a:gd name="connsiteY15" fmla="*/ 1391478 h 1916596"/>
              <a:gd name="connsiteX16" fmla="*/ 0 w 5678557"/>
              <a:gd name="connsiteY16" fmla="*/ 1159560 h 1916596"/>
              <a:gd name="connsiteX17" fmla="*/ 0 w 5678557"/>
              <a:gd name="connsiteY17" fmla="*/ 1159565 h 1916596"/>
              <a:gd name="connsiteX18" fmla="*/ 0 w 5678557"/>
              <a:gd name="connsiteY18" fmla="*/ 811696 h 1916596"/>
              <a:gd name="connsiteX19" fmla="*/ 0 w 5678557"/>
              <a:gd name="connsiteY19" fmla="*/ 811696 h 1916596"/>
              <a:gd name="connsiteX20" fmla="*/ 0 w 5678557"/>
              <a:gd name="connsiteY20" fmla="*/ 231918 h 1916596"/>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22826 w 5678557"/>
              <a:gd name="connsiteY14" fmla="*/ 1404731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 name="connsiteX0" fmla="*/ 0 w 5678557"/>
              <a:gd name="connsiteY0" fmla="*/ 231918 h 1929848"/>
              <a:gd name="connsiteX1" fmla="*/ 231918 w 5678557"/>
              <a:gd name="connsiteY1" fmla="*/ 0 h 1929848"/>
              <a:gd name="connsiteX2" fmla="*/ 946426 w 5678557"/>
              <a:gd name="connsiteY2" fmla="*/ 0 h 1929848"/>
              <a:gd name="connsiteX3" fmla="*/ 946426 w 5678557"/>
              <a:gd name="connsiteY3" fmla="*/ 0 h 1929848"/>
              <a:gd name="connsiteX4" fmla="*/ 2366065 w 5678557"/>
              <a:gd name="connsiteY4" fmla="*/ 0 h 1929848"/>
              <a:gd name="connsiteX5" fmla="*/ 5446639 w 5678557"/>
              <a:gd name="connsiteY5" fmla="*/ 0 h 1929848"/>
              <a:gd name="connsiteX6" fmla="*/ 5678557 w 5678557"/>
              <a:gd name="connsiteY6" fmla="*/ 231918 h 1929848"/>
              <a:gd name="connsiteX7" fmla="*/ 5678557 w 5678557"/>
              <a:gd name="connsiteY7" fmla="*/ 811696 h 1929848"/>
              <a:gd name="connsiteX8" fmla="*/ 5678557 w 5678557"/>
              <a:gd name="connsiteY8" fmla="*/ 811696 h 1929848"/>
              <a:gd name="connsiteX9" fmla="*/ 5678557 w 5678557"/>
              <a:gd name="connsiteY9" fmla="*/ 1159565 h 1929848"/>
              <a:gd name="connsiteX10" fmla="*/ 5678557 w 5678557"/>
              <a:gd name="connsiteY10" fmla="*/ 1159560 h 1929848"/>
              <a:gd name="connsiteX11" fmla="*/ 5446639 w 5678557"/>
              <a:gd name="connsiteY11" fmla="*/ 1391478 h 1929848"/>
              <a:gd name="connsiteX12" fmla="*/ 3008796 w 5678557"/>
              <a:gd name="connsiteY12" fmla="*/ 1398105 h 1929848"/>
              <a:gd name="connsiteX13" fmla="*/ 3200179 w 5678557"/>
              <a:gd name="connsiteY13" fmla="*/ 1929848 h 1929848"/>
              <a:gd name="connsiteX14" fmla="*/ 2662583 w 5678557"/>
              <a:gd name="connsiteY14" fmla="*/ 1398105 h 1929848"/>
              <a:gd name="connsiteX15" fmla="*/ 231918 w 5678557"/>
              <a:gd name="connsiteY15" fmla="*/ 1391478 h 1929848"/>
              <a:gd name="connsiteX16" fmla="*/ 0 w 5678557"/>
              <a:gd name="connsiteY16" fmla="*/ 1159560 h 1929848"/>
              <a:gd name="connsiteX17" fmla="*/ 0 w 5678557"/>
              <a:gd name="connsiteY17" fmla="*/ 1159565 h 1929848"/>
              <a:gd name="connsiteX18" fmla="*/ 0 w 5678557"/>
              <a:gd name="connsiteY18" fmla="*/ 811696 h 1929848"/>
              <a:gd name="connsiteX19" fmla="*/ 0 w 5678557"/>
              <a:gd name="connsiteY19" fmla="*/ 811696 h 1929848"/>
              <a:gd name="connsiteX20" fmla="*/ 0 w 5678557"/>
              <a:gd name="connsiteY20" fmla="*/ 231918 h 19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78557" h="1929848">
                <a:moveTo>
                  <a:pt x="0" y="231918"/>
                </a:moveTo>
                <a:cubicBezTo>
                  <a:pt x="0" y="103833"/>
                  <a:pt x="103833" y="0"/>
                  <a:pt x="231918" y="0"/>
                </a:cubicBezTo>
                <a:lnTo>
                  <a:pt x="946426" y="0"/>
                </a:lnTo>
                <a:lnTo>
                  <a:pt x="946426" y="0"/>
                </a:lnTo>
                <a:lnTo>
                  <a:pt x="2366065" y="0"/>
                </a:lnTo>
                <a:lnTo>
                  <a:pt x="5446639" y="0"/>
                </a:lnTo>
                <a:cubicBezTo>
                  <a:pt x="5574724" y="0"/>
                  <a:pt x="5678557" y="103833"/>
                  <a:pt x="5678557" y="231918"/>
                </a:cubicBezTo>
                <a:lnTo>
                  <a:pt x="5678557" y="811696"/>
                </a:lnTo>
                <a:lnTo>
                  <a:pt x="5678557" y="811696"/>
                </a:lnTo>
                <a:lnTo>
                  <a:pt x="5678557" y="1159565"/>
                </a:lnTo>
                <a:lnTo>
                  <a:pt x="5678557" y="1159560"/>
                </a:lnTo>
                <a:cubicBezTo>
                  <a:pt x="5678557" y="1287645"/>
                  <a:pt x="5574724" y="1391478"/>
                  <a:pt x="5446639" y="1391478"/>
                </a:cubicBezTo>
                <a:lnTo>
                  <a:pt x="3008796" y="1398105"/>
                </a:lnTo>
                <a:lnTo>
                  <a:pt x="3200179" y="1929848"/>
                </a:lnTo>
                <a:lnTo>
                  <a:pt x="2662583" y="1398105"/>
                </a:lnTo>
                <a:lnTo>
                  <a:pt x="231918" y="1391478"/>
                </a:lnTo>
                <a:cubicBezTo>
                  <a:pt x="103833" y="1391478"/>
                  <a:pt x="0" y="1287645"/>
                  <a:pt x="0" y="1159560"/>
                </a:cubicBezTo>
                <a:lnTo>
                  <a:pt x="0" y="1159565"/>
                </a:lnTo>
                <a:lnTo>
                  <a:pt x="0" y="811696"/>
                </a:lnTo>
                <a:lnTo>
                  <a:pt x="0" y="811696"/>
                </a:lnTo>
                <a:lnTo>
                  <a:pt x="0" y="231918"/>
                </a:lnTo>
                <a:close/>
              </a:path>
            </a:pathLst>
          </a:custGeom>
          <a:solidFill>
            <a:srgbClr val="E94B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chorCtr="0">
            <a:spAutoFit/>
          </a:bodyPr>
          <a:lstStyle/>
          <a:p>
            <a:pPr>
              <a:spcAft>
                <a:spcPts val="25"/>
              </a:spcAft>
            </a:pPr>
            <a:r>
              <a:rPr lang="en-US" b="1" dirty="0" smtClean="0">
                <a:solidFill>
                  <a:schemeClr val="bg1"/>
                </a:solidFill>
                <a:latin typeface="Arial" charset="0"/>
                <a:ea typeface="Arial" charset="0"/>
                <a:cs typeface="Arial" charset="0"/>
              </a:rPr>
              <a:t>The road </a:t>
            </a:r>
            <a:r>
              <a:rPr lang="en-US" dirty="0" smtClean="0">
                <a:solidFill>
                  <a:schemeClr val="bg1"/>
                </a:solidFill>
                <a:latin typeface="Arial" charset="0"/>
                <a:ea typeface="Arial" charset="0"/>
                <a:cs typeface="Arial" charset="0"/>
              </a:rPr>
              <a:t>to reduction</a:t>
            </a:r>
            <a:endParaRPr lang="en-US" dirty="0">
              <a:solidFill>
                <a:schemeClr val="bg1"/>
              </a:solidFill>
              <a:latin typeface="Arial" charset="0"/>
              <a:ea typeface="Arial" charset="0"/>
              <a:cs typeface="Arial" charset="0"/>
            </a:endParaRPr>
          </a:p>
          <a:p>
            <a:pPr>
              <a:spcAft>
                <a:spcPts val="25"/>
              </a:spcAft>
            </a:pPr>
            <a:endParaRPr lang="en-US" dirty="0" smtClean="0">
              <a:solidFill>
                <a:schemeClr val="bg1"/>
              </a:solidFill>
              <a:latin typeface="Arial" charset="0"/>
              <a:ea typeface="Arial"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280" y="1709201"/>
            <a:ext cx="6971440" cy="34154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971" y="5863724"/>
            <a:ext cx="835900" cy="835900"/>
          </a:xfrm>
          <a:prstGeom prst="rect">
            <a:avLst/>
          </a:prstGeom>
        </p:spPr>
      </p:pic>
    </p:spTree>
    <p:extLst>
      <p:ext uri="{BB962C8B-B14F-4D97-AF65-F5344CB8AC3E}">
        <p14:creationId xmlns:p14="http://schemas.microsoft.com/office/powerpoint/2010/main" val="708667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WS New" id="{707D4779-E66C-3D4A-B48C-A9217FCA63C2}" vid="{1EEEA5A1-A5C9-8D4D-B867-C1E5E3F684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ZWS</Template>
  <TotalTime>4118</TotalTime>
  <Words>344</Words>
  <Application>Microsoft Office PowerPoint</Application>
  <PresentationFormat>On-screen Show (4:3)</PresentationFormat>
  <Paragraphs>25</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cook</dc:creator>
  <cp:lastModifiedBy>Eleanor Dillon</cp:lastModifiedBy>
  <cp:revision>40</cp:revision>
  <dcterms:created xsi:type="dcterms:W3CDTF">2017-03-24T21:36:39Z</dcterms:created>
  <dcterms:modified xsi:type="dcterms:W3CDTF">2017-05-30T11:11:18Z</dcterms:modified>
</cp:coreProperties>
</file>