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.jpg" ContentType="image/gif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77" userDrawn="1">
          <p15:clr>
            <a:srgbClr val="A4A3A4"/>
          </p15:clr>
        </p15:guide>
        <p15:guide id="3" orient="horz" pos="4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32A"/>
    <a:srgbClr val="E94B5B"/>
    <a:srgbClr val="5AB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5"/>
    <p:restoredTop sz="72357" autoAdjust="0"/>
  </p:normalViewPr>
  <p:slideViewPr>
    <p:cSldViewPr snapToGrid="0" snapToObjects="1">
      <p:cViewPr varScale="1">
        <p:scale>
          <a:sx n="88" d="100"/>
          <a:sy n="88" d="100"/>
        </p:scale>
        <p:origin x="2358" y="84"/>
      </p:cViewPr>
      <p:guideLst>
        <p:guide pos="2177"/>
        <p:guide orient="horz" pos="4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72D8-4D3E-C64B-8C3B-C85D8E17577E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4A4A-FE17-2B4B-93C0-F9CFA9DD5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figure refers to both</a:t>
            </a:r>
            <a:r>
              <a:rPr lang="en-GB" baseline="0" dirty="0" smtClean="0"/>
              <a:t> avoidable food waste (food that could have been saved from the bin) and unavoidable food waste (egg shells, apple cores).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86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5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5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8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Ask learners if they’ve ever made a shopping</a:t>
            </a:r>
            <a:r>
              <a:rPr lang="en-GB" baseline="0" dirty="0" smtClean="0"/>
              <a:t> list at home?</a:t>
            </a:r>
          </a:p>
          <a:p>
            <a:r>
              <a:rPr lang="en-GB" baseline="0" dirty="0" smtClean="0"/>
              <a:t>Do they know what’s at the back of their cupboard?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2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r>
              <a:rPr lang="en-US" baseline="0" dirty="0" smtClean="0"/>
              <a:t> date labels sometimes found on food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Display Until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Sell 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Both of these labels are for the supermarket staff and not relevant in our own kitchens. You can eat food past the Display Until and Sell By dates.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For further information on date labels please see: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http://www.foodstandards.gov.scot/foodlabels/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Remind learners that food should not be eaten past the ‘use by’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1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Ask</a:t>
            </a:r>
            <a:r>
              <a:rPr lang="en-GB" baseline="0" dirty="0" smtClean="0"/>
              <a:t> learners if they knew that apples are best stored in the fridge? They can last up to two weeks longer.</a:t>
            </a:r>
          </a:p>
          <a:p>
            <a:r>
              <a:rPr lang="en-GB" baseline="0" dirty="0" smtClean="0"/>
              <a:t>Some people store eggs in the cupboard but the fridge is best for keeping them at a constant temperature.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Have a discussion with learners about where they store food in their own homes.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food needs to be wrapped up? Ask your learners for examples. Leftovers</a:t>
            </a:r>
            <a:r>
              <a:rPr lang="en-GB" baseline="0" dirty="0" smtClean="0"/>
              <a:t> are always better kept in sealed containers or in </a:t>
            </a:r>
            <a:r>
              <a:rPr lang="en-GB" baseline="0" dirty="0" err="1" smtClean="0"/>
              <a:t>clingfilm</a:t>
            </a:r>
            <a:r>
              <a:rPr lang="en-GB" baseline="0" dirty="0" smtClean="0"/>
              <a:t> to keep fresh. Often keeping food in the original packaging it came in can help food to last longer.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29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may wish</a:t>
            </a:r>
            <a:r>
              <a:rPr lang="en-GB" baseline="0" dirty="0" smtClean="0"/>
              <a:t> to list examples here of common ways to use up food including soups, smoothies, omelettes, pancakes (both sweet and savoury), pastas and salads.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Why not ask your learners if they have any examples of how they use up food at home?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7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Ask learners how often they</a:t>
            </a:r>
            <a:r>
              <a:rPr lang="en-GB" baseline="0" dirty="0" smtClean="0"/>
              <a:t> use their freezer at home if they have one?</a:t>
            </a:r>
          </a:p>
          <a:p>
            <a:r>
              <a:rPr lang="en-GB" baseline="0" dirty="0" smtClean="0"/>
              <a:t>Tell them that a whole range of things can be frozen – including bread, milk and cheese.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2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9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54" y="2322361"/>
            <a:ext cx="5963227" cy="3289966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Scotland we throw away 600,000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tonnes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food every year from our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homes.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06" y="2211210"/>
            <a:ext cx="6157710" cy="4646790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739699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Freeze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put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food in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freeze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if you think you’ll not eat it in time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 flipH="1">
            <a:off x="5646392" y="3340093"/>
            <a:ext cx="3023915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...the freezer is like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pressing </a:t>
            </a:r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pause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 food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452981" y="5016039"/>
            <a:ext cx="3106647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2982663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3050885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759813">
                <a:moveTo>
                  <a:pt x="0" y="600253"/>
                </a:moveTo>
                <a:cubicBezTo>
                  <a:pt x="0" y="472168"/>
                  <a:pt x="103833" y="368335"/>
                  <a:pt x="231918" y="368335"/>
                </a:cubicBezTo>
                <a:lnTo>
                  <a:pt x="2642072" y="368335"/>
                </a:lnTo>
                <a:lnTo>
                  <a:pt x="3184258" y="0"/>
                </a:lnTo>
                <a:lnTo>
                  <a:pt x="3050885" y="368335"/>
                </a:lnTo>
                <a:lnTo>
                  <a:pt x="5446639" y="368335"/>
                </a:lnTo>
                <a:cubicBezTo>
                  <a:pt x="5574724" y="368335"/>
                  <a:pt x="5678557" y="472168"/>
                  <a:pt x="5678557" y="600253"/>
                </a:cubicBezTo>
                <a:lnTo>
                  <a:pt x="5678557" y="1180031"/>
                </a:lnTo>
                <a:lnTo>
                  <a:pt x="5678557" y="1180031"/>
                </a:lnTo>
                <a:lnTo>
                  <a:pt x="5678557" y="1527900"/>
                </a:lnTo>
                <a:lnTo>
                  <a:pt x="5678557" y="1527895"/>
                </a:lnTo>
                <a:cubicBezTo>
                  <a:pt x="5678557" y="1655980"/>
                  <a:pt x="5574724" y="1759813"/>
                  <a:pt x="5446639" y="1759813"/>
                </a:cubicBezTo>
                <a:lnTo>
                  <a:pt x="231918" y="1759813"/>
                </a:lnTo>
                <a:cubicBezTo>
                  <a:pt x="103833" y="1759813"/>
                  <a:pt x="0" y="1655980"/>
                  <a:pt x="0" y="1527895"/>
                </a:cubicBezTo>
                <a:lnTo>
                  <a:pt x="0" y="1527900"/>
                </a:lnTo>
                <a:lnTo>
                  <a:pt x="0" y="1180031"/>
                </a:lnTo>
                <a:lnTo>
                  <a:pt x="0" y="1180031"/>
                </a:lnTo>
                <a:lnTo>
                  <a:pt x="0" y="600253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stops it going off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keeps it fresh for us to eat another day!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3" y="2106706"/>
            <a:ext cx="2456683" cy="4542506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739699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Did you know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 can freeze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most meals...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ounded Rectangular Callout 4"/>
          <p:cNvSpPr>
            <a:spLocks noChangeAspect="1"/>
          </p:cNvSpPr>
          <p:nvPr/>
        </p:nvSpPr>
        <p:spPr>
          <a:xfrm flipH="1">
            <a:off x="5789827" y="1356391"/>
            <a:ext cx="2663890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...even baked beans!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19" y="2336598"/>
            <a:ext cx="3819103" cy="3797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689112" y="364004"/>
            <a:ext cx="3654287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There are 8 key things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that can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 save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food from the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bin…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31" y="1622469"/>
            <a:ext cx="6091963" cy="42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make lists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 we know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 meals we are having this week and how we'll use everything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up.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1" y="459191"/>
            <a:ext cx="7493889" cy="5517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203052"/>
            <a:ext cx="3741373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811696 h 1929848"/>
              <a:gd name="connsiteX14" fmla="*/ 0 w 5678557"/>
              <a:gd name="connsiteY14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2983380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404278 w 5678557"/>
              <a:gd name="connsiteY6" fmla="*/ 1397270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7271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848741">
                <a:moveTo>
                  <a:pt x="0" y="231918"/>
                </a:moveTo>
                <a:cubicBezTo>
                  <a:pt x="0" y="103833"/>
                  <a:pt x="60521" y="5793"/>
                  <a:pt x="282751" y="0"/>
                </a:cubicBezTo>
                <a:lnTo>
                  <a:pt x="5387333" y="5793"/>
                </a:lnTo>
                <a:cubicBezTo>
                  <a:pt x="5612704" y="11587"/>
                  <a:pt x="5678557" y="103833"/>
                  <a:pt x="5678557" y="231918"/>
                </a:cubicBez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626034" y="1408857"/>
                  <a:pt x="5387335" y="1403063"/>
                </a:cubicBezTo>
                <a:lnTo>
                  <a:pt x="2983380" y="1403900"/>
                </a:lnTo>
                <a:lnTo>
                  <a:pt x="3132398" y="1848741"/>
                </a:lnTo>
                <a:lnTo>
                  <a:pt x="2594805" y="1398106"/>
                </a:lnTo>
                <a:lnTo>
                  <a:pt x="265807" y="1397271"/>
                </a:lnTo>
                <a:cubicBezTo>
                  <a:pt x="52049" y="1403063"/>
                  <a:pt x="0" y="1287645"/>
                  <a:pt x="0" y="1159560"/>
                </a:cubicBezTo>
                <a:lnTo>
                  <a:pt x="0" y="1159565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Check –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look in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cupboards and shelves before going shopping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646392" y="1037113"/>
            <a:ext cx="3023915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...why not take a photo of your fridge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 you don't end up with too much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91" y="1912702"/>
            <a:ext cx="5068562" cy="4454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646392" y="1047665"/>
            <a:ext cx="3023915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'Use by' tells you when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not safe to eat anymore.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324202"/>
            <a:ext cx="3283584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Date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labels –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'best before’ is about the quality of the food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rather than the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safety…</a:t>
            </a:r>
          </a:p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>
            <a:off x="452981" y="5016040"/>
            <a:ext cx="3106647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2982663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3050885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759813">
                <a:moveTo>
                  <a:pt x="0" y="600253"/>
                </a:moveTo>
                <a:cubicBezTo>
                  <a:pt x="0" y="472168"/>
                  <a:pt x="103833" y="368335"/>
                  <a:pt x="231918" y="368335"/>
                </a:cubicBezTo>
                <a:lnTo>
                  <a:pt x="2642072" y="368335"/>
                </a:lnTo>
                <a:lnTo>
                  <a:pt x="3184258" y="0"/>
                </a:lnTo>
                <a:lnTo>
                  <a:pt x="3050885" y="368335"/>
                </a:lnTo>
                <a:lnTo>
                  <a:pt x="5446639" y="368335"/>
                </a:lnTo>
                <a:cubicBezTo>
                  <a:pt x="5574724" y="368335"/>
                  <a:pt x="5678557" y="472168"/>
                  <a:pt x="5678557" y="600253"/>
                </a:cubicBezTo>
                <a:lnTo>
                  <a:pt x="5678557" y="1180031"/>
                </a:lnTo>
                <a:lnTo>
                  <a:pt x="5678557" y="1180031"/>
                </a:lnTo>
                <a:lnTo>
                  <a:pt x="5678557" y="1527900"/>
                </a:lnTo>
                <a:lnTo>
                  <a:pt x="5678557" y="1527895"/>
                </a:lnTo>
                <a:cubicBezTo>
                  <a:pt x="5678557" y="1655980"/>
                  <a:pt x="5574724" y="1759813"/>
                  <a:pt x="5446639" y="1759813"/>
                </a:cubicBezTo>
                <a:lnTo>
                  <a:pt x="231918" y="1759813"/>
                </a:lnTo>
                <a:cubicBezTo>
                  <a:pt x="103833" y="1759813"/>
                  <a:pt x="0" y="1655980"/>
                  <a:pt x="0" y="1527895"/>
                </a:cubicBezTo>
                <a:lnTo>
                  <a:pt x="0" y="1527900"/>
                </a:lnTo>
                <a:lnTo>
                  <a:pt x="0" y="1180031"/>
                </a:lnTo>
                <a:lnTo>
                  <a:pt x="0" y="1180031"/>
                </a:lnTo>
                <a:lnTo>
                  <a:pt x="0" y="600253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But with ‘best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before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'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use your senses and decide!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04" y="2418973"/>
            <a:ext cx="5646391" cy="2519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0" y="335280"/>
            <a:ext cx="6684264" cy="6187440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718880" y="1916432"/>
            <a:ext cx="3283584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Portion – don't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take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can't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finish.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3" y="1033916"/>
            <a:ext cx="7695675" cy="5238405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739699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Store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put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food in the right places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keep it fresher for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longer.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507254"/>
            <a:ext cx="5062071" cy="6237195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 flipH="1">
            <a:off x="6257853" y="568318"/>
            <a:ext cx="2548702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...don't leave open packets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uncovered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572052"/>
            <a:ext cx="2960757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811696 h 1929848"/>
              <a:gd name="connsiteX14" fmla="*/ 0 w 5678557"/>
              <a:gd name="connsiteY14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2983380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404278 w 5678557"/>
              <a:gd name="connsiteY6" fmla="*/ 1397270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7271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848741">
                <a:moveTo>
                  <a:pt x="0" y="231918"/>
                </a:moveTo>
                <a:cubicBezTo>
                  <a:pt x="0" y="103833"/>
                  <a:pt x="60521" y="5793"/>
                  <a:pt x="282751" y="0"/>
                </a:cubicBezTo>
                <a:lnTo>
                  <a:pt x="5387333" y="5793"/>
                </a:lnTo>
                <a:cubicBezTo>
                  <a:pt x="5612704" y="11587"/>
                  <a:pt x="5678557" y="103833"/>
                  <a:pt x="5678557" y="231918"/>
                </a:cubicBez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626034" y="1408857"/>
                  <a:pt x="5387335" y="1403063"/>
                </a:cubicBezTo>
                <a:lnTo>
                  <a:pt x="2983380" y="1403900"/>
                </a:lnTo>
                <a:lnTo>
                  <a:pt x="3132398" y="1848741"/>
                </a:lnTo>
                <a:lnTo>
                  <a:pt x="2594805" y="1398106"/>
                </a:lnTo>
                <a:lnTo>
                  <a:pt x="265807" y="1397271"/>
                </a:lnTo>
                <a:cubicBezTo>
                  <a:pt x="52049" y="1403063"/>
                  <a:pt x="0" y="1287645"/>
                  <a:pt x="0" y="1159560"/>
                </a:cubicBezTo>
                <a:lnTo>
                  <a:pt x="0" y="1159565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Wrap –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protect food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that needs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little extra help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2" y="2003739"/>
            <a:ext cx="5690722" cy="4723108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Use up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turn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food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into many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tasty meals...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 flipH="1">
            <a:off x="5789825" y="1769073"/>
            <a:ext cx="3267088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...reimagine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leftovers.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0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WS New" id="{707D4779-E66C-3D4A-B48C-A9217FCA63C2}" vid="{1EEEA5A1-A5C9-8D4D-B867-C1E5E3F684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ZWS</Template>
  <TotalTime>3910</TotalTime>
  <Words>563</Words>
  <Application>Microsoft Office PowerPoint</Application>
  <PresentationFormat>On-screen Show (4:3)</PresentationFormat>
  <Paragraphs>55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cook</dc:creator>
  <cp:lastModifiedBy>Eleanor Dillon</cp:lastModifiedBy>
  <cp:revision>34</cp:revision>
  <dcterms:created xsi:type="dcterms:W3CDTF">2017-03-24T21:36:39Z</dcterms:created>
  <dcterms:modified xsi:type="dcterms:W3CDTF">2017-06-15T15:10:20Z</dcterms:modified>
</cp:coreProperties>
</file>