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64" r:id="rId2"/>
    <p:sldId id="268" r:id="rId3"/>
    <p:sldId id="256" r:id="rId4"/>
    <p:sldId id="257" r:id="rId5"/>
    <p:sldId id="259" r:id="rId6"/>
    <p:sldId id="260" r:id="rId7"/>
    <p:sldId id="261" r:id="rId8"/>
    <p:sldId id="262" r:id="rId9"/>
    <p:sldId id="263" r:id="rId10"/>
    <p:sldId id="258" r:id="rId11"/>
    <p:sldId id="265" r:id="rId12"/>
    <p:sldId id="266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177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732A"/>
    <a:srgbClr val="E94B5B"/>
    <a:srgbClr val="5AB2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46"/>
    <p:restoredTop sz="94676"/>
  </p:normalViewPr>
  <p:slideViewPr>
    <p:cSldViewPr snapToGrid="0" snapToObjects="1">
      <p:cViewPr varScale="1">
        <p:scale>
          <a:sx n="70" d="100"/>
          <a:sy n="70" d="100"/>
        </p:scale>
        <p:origin x="1440" y="72"/>
      </p:cViewPr>
      <p:guideLst>
        <p:guide pos="2177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1172D8-4D3E-C64B-8C3B-C85D8E17577E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44A4A-FE17-2B4B-93C0-F9CFA9DD5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38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4A4A-FE17-2B4B-93C0-F9CFA9DD597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912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4A4A-FE17-2B4B-93C0-F9CFA9DD597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186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62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2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98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853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61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727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43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9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6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41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8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3F0CE-DECC-E24F-A14B-8D14B0F387AC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79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723"/>
            <a:ext cx="9144000" cy="64972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204" y="5315957"/>
            <a:ext cx="1383667" cy="1383667"/>
          </a:xfrm>
          <a:prstGeom prst="rect">
            <a:avLst/>
          </a:prstGeom>
        </p:spPr>
      </p:pic>
      <p:sp>
        <p:nvSpPr>
          <p:cNvPr id="8" name="Rounded Rectangular Callout 4"/>
          <p:cNvSpPr>
            <a:spLocks noChangeAspect="1"/>
          </p:cNvSpPr>
          <p:nvPr/>
        </p:nvSpPr>
        <p:spPr>
          <a:xfrm>
            <a:off x="612912" y="601200"/>
            <a:ext cx="3181847" cy="1471511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5446639 w 5678557"/>
              <a:gd name="connsiteY4" fmla="*/ 0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446639 w 5678557"/>
              <a:gd name="connsiteY10" fmla="*/ 1391478 h 1929848"/>
              <a:gd name="connsiteX11" fmla="*/ 3008796 w 5678557"/>
              <a:gd name="connsiteY11" fmla="*/ 1398105 h 1929848"/>
              <a:gd name="connsiteX12" fmla="*/ 3200179 w 5678557"/>
              <a:gd name="connsiteY12" fmla="*/ 1929848 h 1929848"/>
              <a:gd name="connsiteX13" fmla="*/ 2662583 w 5678557"/>
              <a:gd name="connsiteY13" fmla="*/ 1398105 h 1929848"/>
              <a:gd name="connsiteX14" fmla="*/ 231918 w 5678557"/>
              <a:gd name="connsiteY14" fmla="*/ 1391478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446639 w 5678557"/>
              <a:gd name="connsiteY9" fmla="*/ 1391478 h 1929848"/>
              <a:gd name="connsiteX10" fmla="*/ 3008796 w 5678557"/>
              <a:gd name="connsiteY10" fmla="*/ 1398105 h 1929848"/>
              <a:gd name="connsiteX11" fmla="*/ 3200179 w 5678557"/>
              <a:gd name="connsiteY11" fmla="*/ 1929848 h 1929848"/>
              <a:gd name="connsiteX12" fmla="*/ 2662583 w 5678557"/>
              <a:gd name="connsiteY12" fmla="*/ 1398105 h 1929848"/>
              <a:gd name="connsiteX13" fmla="*/ 231918 w 5678557"/>
              <a:gd name="connsiteY13" fmla="*/ 1391478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446639 w 5678557"/>
              <a:gd name="connsiteY9" fmla="*/ 1391478 h 1929848"/>
              <a:gd name="connsiteX10" fmla="*/ 3008796 w 5678557"/>
              <a:gd name="connsiteY10" fmla="*/ 1398105 h 1929848"/>
              <a:gd name="connsiteX11" fmla="*/ 3200179 w 5678557"/>
              <a:gd name="connsiteY11" fmla="*/ 1929848 h 1929848"/>
              <a:gd name="connsiteX12" fmla="*/ 2662583 w 5678557"/>
              <a:gd name="connsiteY12" fmla="*/ 1398105 h 1929848"/>
              <a:gd name="connsiteX13" fmla="*/ 231918 w 5678557"/>
              <a:gd name="connsiteY13" fmla="*/ 1391478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446639 w 5678557"/>
              <a:gd name="connsiteY8" fmla="*/ 1391478 h 1929848"/>
              <a:gd name="connsiteX9" fmla="*/ 3008796 w 5678557"/>
              <a:gd name="connsiteY9" fmla="*/ 1398105 h 1929848"/>
              <a:gd name="connsiteX10" fmla="*/ 3200179 w 5678557"/>
              <a:gd name="connsiteY10" fmla="*/ 1929848 h 1929848"/>
              <a:gd name="connsiteX11" fmla="*/ 2662583 w 5678557"/>
              <a:gd name="connsiteY11" fmla="*/ 1398105 h 1929848"/>
              <a:gd name="connsiteX12" fmla="*/ 231918 w 5678557"/>
              <a:gd name="connsiteY12" fmla="*/ 1391478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377884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377884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78557" h="1929848">
                <a:moveTo>
                  <a:pt x="0" y="231918"/>
                </a:moveTo>
                <a:cubicBezTo>
                  <a:pt x="0" y="103833"/>
                  <a:pt x="88556" y="9750"/>
                  <a:pt x="315952" y="4875"/>
                </a:cubicBezTo>
                <a:lnTo>
                  <a:pt x="5377884" y="0"/>
                </a:lnTo>
                <a:cubicBezTo>
                  <a:pt x="5597639" y="9751"/>
                  <a:pt x="5678557" y="103833"/>
                  <a:pt x="5678557" y="231918"/>
                </a:cubicBezTo>
                <a:lnTo>
                  <a:pt x="5678557" y="811696"/>
                </a:lnTo>
                <a:lnTo>
                  <a:pt x="5678557" y="1159565"/>
                </a:lnTo>
                <a:lnTo>
                  <a:pt x="5678557" y="1159560"/>
                </a:lnTo>
                <a:cubicBezTo>
                  <a:pt x="5678557" y="1287645"/>
                  <a:pt x="5590001" y="1401228"/>
                  <a:pt x="5408442" y="1396353"/>
                </a:cubicBezTo>
                <a:lnTo>
                  <a:pt x="3062271" y="1398105"/>
                </a:lnTo>
                <a:lnTo>
                  <a:pt x="3200179" y="1929848"/>
                </a:lnTo>
                <a:lnTo>
                  <a:pt x="2654942" y="1388354"/>
                </a:lnTo>
                <a:lnTo>
                  <a:pt x="285392" y="1391478"/>
                </a:lnTo>
                <a:cubicBezTo>
                  <a:pt x="88553" y="1396353"/>
                  <a:pt x="0" y="1287645"/>
                  <a:pt x="0" y="1159560"/>
                </a:cubicBezTo>
                <a:lnTo>
                  <a:pt x="0" y="1159565"/>
                </a:lnTo>
                <a:lnTo>
                  <a:pt x="0" y="811696"/>
                </a:lnTo>
                <a:lnTo>
                  <a:pt x="0" y="231918"/>
                </a:lnTo>
                <a:close/>
              </a:path>
            </a:pathLst>
          </a:custGeom>
          <a:solidFill>
            <a:srgbClr val="E9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Insert your school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name here</a:t>
            </a:r>
          </a:p>
          <a:p>
            <a:pPr>
              <a:spcAft>
                <a:spcPts val="25"/>
              </a:spcAft>
            </a:pP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6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0"/>
            <a:ext cx="4944406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204" y="5315957"/>
            <a:ext cx="1383667" cy="1383667"/>
          </a:xfrm>
          <a:prstGeom prst="rect">
            <a:avLst/>
          </a:prstGeom>
        </p:spPr>
      </p:pic>
      <p:sp>
        <p:nvSpPr>
          <p:cNvPr id="5" name="Rounded Rectangular Callout 4"/>
          <p:cNvSpPr>
            <a:spLocks noChangeAspect="1"/>
          </p:cNvSpPr>
          <p:nvPr/>
        </p:nvSpPr>
        <p:spPr>
          <a:xfrm>
            <a:off x="612913" y="601200"/>
            <a:ext cx="4320000" cy="1748510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78557" h="1929848">
                <a:moveTo>
                  <a:pt x="0" y="231918"/>
                </a:moveTo>
                <a:cubicBezTo>
                  <a:pt x="0" y="103833"/>
                  <a:pt x="103833" y="0"/>
                  <a:pt x="231918" y="0"/>
                </a:cubicBezTo>
                <a:lnTo>
                  <a:pt x="946426" y="0"/>
                </a:lnTo>
                <a:lnTo>
                  <a:pt x="946426" y="0"/>
                </a:lnTo>
                <a:lnTo>
                  <a:pt x="2366065" y="0"/>
                </a:lnTo>
                <a:lnTo>
                  <a:pt x="5446639" y="0"/>
                </a:lnTo>
                <a:cubicBezTo>
                  <a:pt x="5574724" y="0"/>
                  <a:pt x="5678557" y="103833"/>
                  <a:pt x="5678557" y="231918"/>
                </a:cubicBezTo>
                <a:lnTo>
                  <a:pt x="5678557" y="811696"/>
                </a:lnTo>
                <a:lnTo>
                  <a:pt x="5678557" y="811696"/>
                </a:lnTo>
                <a:lnTo>
                  <a:pt x="5678557" y="1159565"/>
                </a:lnTo>
                <a:lnTo>
                  <a:pt x="5678557" y="1159560"/>
                </a:lnTo>
                <a:cubicBezTo>
                  <a:pt x="5678557" y="1287645"/>
                  <a:pt x="5574724" y="1391478"/>
                  <a:pt x="5446639" y="1391478"/>
                </a:cubicBezTo>
                <a:lnTo>
                  <a:pt x="3008796" y="1398105"/>
                </a:lnTo>
                <a:lnTo>
                  <a:pt x="3200179" y="1929848"/>
                </a:lnTo>
                <a:lnTo>
                  <a:pt x="2662583" y="1398105"/>
                </a:lnTo>
                <a:lnTo>
                  <a:pt x="231918" y="1391478"/>
                </a:lnTo>
                <a:cubicBezTo>
                  <a:pt x="103833" y="1391478"/>
                  <a:pt x="0" y="1287645"/>
                  <a:pt x="0" y="1159560"/>
                </a:cubicBezTo>
                <a:lnTo>
                  <a:pt x="0" y="1159565"/>
                </a:lnTo>
                <a:lnTo>
                  <a:pt x="0" y="811696"/>
                </a:lnTo>
                <a:lnTo>
                  <a:pt x="0" y="811696"/>
                </a:lnTo>
                <a:lnTo>
                  <a:pt x="0" y="231918"/>
                </a:lnTo>
                <a:close/>
              </a:path>
            </a:pathLst>
          </a:custGeom>
          <a:solidFill>
            <a:srgbClr val="E9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When we waste food we waste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all the energy and natural resources that go into producing it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…</a:t>
            </a:r>
          </a:p>
          <a:p>
            <a:pPr>
              <a:spcAft>
                <a:spcPts val="25"/>
              </a:spcAft>
            </a:pP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ounded Rectangular Callout 4"/>
          <p:cNvSpPr>
            <a:spLocks noChangeAspect="1"/>
          </p:cNvSpPr>
          <p:nvPr/>
        </p:nvSpPr>
        <p:spPr>
          <a:xfrm flipH="1">
            <a:off x="5527948" y="1019748"/>
            <a:ext cx="3023915" cy="1748510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80803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401549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401549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38572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2366065 w 5678557"/>
              <a:gd name="connsiteY3" fmla="*/ 0 h 1929848"/>
              <a:gd name="connsiteX4" fmla="*/ 5347383 w 5678557"/>
              <a:gd name="connsiteY4" fmla="*/ 5036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357308 w 5678557"/>
              <a:gd name="connsiteY10" fmla="*/ 1396514 h 1929848"/>
              <a:gd name="connsiteX11" fmla="*/ 3038572 w 5678557"/>
              <a:gd name="connsiteY11" fmla="*/ 1398105 h 1929848"/>
              <a:gd name="connsiteX12" fmla="*/ 3200179 w 5678557"/>
              <a:gd name="connsiteY12" fmla="*/ 1929848 h 1929848"/>
              <a:gd name="connsiteX13" fmla="*/ 2603031 w 5678557"/>
              <a:gd name="connsiteY13" fmla="*/ 1398105 h 1929848"/>
              <a:gd name="connsiteX14" fmla="*/ 321249 w 5678557"/>
              <a:gd name="connsiteY14" fmla="*/ 1396514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5347383 w 5678557"/>
              <a:gd name="connsiteY3" fmla="*/ 5036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357308 w 5678557"/>
              <a:gd name="connsiteY9" fmla="*/ 1396514 h 1929848"/>
              <a:gd name="connsiteX10" fmla="*/ 3038572 w 5678557"/>
              <a:gd name="connsiteY10" fmla="*/ 1398105 h 1929848"/>
              <a:gd name="connsiteX11" fmla="*/ 3200179 w 5678557"/>
              <a:gd name="connsiteY11" fmla="*/ 1929848 h 1929848"/>
              <a:gd name="connsiteX12" fmla="*/ 2603031 w 5678557"/>
              <a:gd name="connsiteY12" fmla="*/ 1398105 h 1929848"/>
              <a:gd name="connsiteX13" fmla="*/ 321249 w 5678557"/>
              <a:gd name="connsiteY13" fmla="*/ 1396514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5347383 w 5678557"/>
              <a:gd name="connsiteY2" fmla="*/ 5036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357308 w 5678557"/>
              <a:gd name="connsiteY8" fmla="*/ 1396514 h 1929848"/>
              <a:gd name="connsiteX9" fmla="*/ 3038572 w 5678557"/>
              <a:gd name="connsiteY9" fmla="*/ 1398105 h 1929848"/>
              <a:gd name="connsiteX10" fmla="*/ 3200179 w 5678557"/>
              <a:gd name="connsiteY10" fmla="*/ 1929848 h 1929848"/>
              <a:gd name="connsiteX11" fmla="*/ 2603031 w 5678557"/>
              <a:gd name="connsiteY11" fmla="*/ 1398105 h 1929848"/>
              <a:gd name="connsiteX12" fmla="*/ 321249 w 5678557"/>
              <a:gd name="connsiteY12" fmla="*/ 1396514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1154529 h 1924812"/>
              <a:gd name="connsiteX6" fmla="*/ 5678557 w 5678557"/>
              <a:gd name="connsiteY6" fmla="*/ 1154524 h 1924812"/>
              <a:gd name="connsiteX7" fmla="*/ 5357308 w 5678557"/>
              <a:gd name="connsiteY7" fmla="*/ 1391478 h 1924812"/>
              <a:gd name="connsiteX8" fmla="*/ 3038572 w 5678557"/>
              <a:gd name="connsiteY8" fmla="*/ 1393069 h 1924812"/>
              <a:gd name="connsiteX9" fmla="*/ 3200179 w 5678557"/>
              <a:gd name="connsiteY9" fmla="*/ 1924812 h 1924812"/>
              <a:gd name="connsiteX10" fmla="*/ 2603031 w 5678557"/>
              <a:gd name="connsiteY10" fmla="*/ 1393069 h 1924812"/>
              <a:gd name="connsiteX11" fmla="*/ 321249 w 5678557"/>
              <a:gd name="connsiteY11" fmla="*/ 1391478 h 1924812"/>
              <a:gd name="connsiteX12" fmla="*/ 0 w 5678557"/>
              <a:gd name="connsiteY12" fmla="*/ 1154524 h 1924812"/>
              <a:gd name="connsiteX13" fmla="*/ 0 w 5678557"/>
              <a:gd name="connsiteY13" fmla="*/ 1154529 h 1924812"/>
              <a:gd name="connsiteX14" fmla="*/ 0 w 5678557"/>
              <a:gd name="connsiteY14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54529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87965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4991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15765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793968"/>
              <a:gd name="connsiteX1" fmla="*/ 355870 w 5678557"/>
              <a:gd name="connsiteY1" fmla="*/ 1990 h 1793968"/>
              <a:gd name="connsiteX2" fmla="*/ 5347383 w 5678557"/>
              <a:gd name="connsiteY2" fmla="*/ 0 h 1793968"/>
              <a:gd name="connsiteX3" fmla="*/ 5678557 w 5678557"/>
              <a:gd name="connsiteY3" fmla="*/ 226882 h 1793968"/>
              <a:gd name="connsiteX4" fmla="*/ 5678557 w 5678557"/>
              <a:gd name="connsiteY4" fmla="*/ 1154529 h 1793968"/>
              <a:gd name="connsiteX5" fmla="*/ 5678557 w 5678557"/>
              <a:gd name="connsiteY5" fmla="*/ 1154524 h 1793968"/>
              <a:gd name="connsiteX6" fmla="*/ 5329613 w 5678557"/>
              <a:gd name="connsiteY6" fmla="*/ 1391478 h 1793968"/>
              <a:gd name="connsiteX7" fmla="*/ 3038572 w 5678557"/>
              <a:gd name="connsiteY7" fmla="*/ 1393069 h 1793968"/>
              <a:gd name="connsiteX8" fmla="*/ 3122830 w 5678557"/>
              <a:gd name="connsiteY8" fmla="*/ 1793968 h 1793968"/>
              <a:gd name="connsiteX9" fmla="*/ 2603031 w 5678557"/>
              <a:gd name="connsiteY9" fmla="*/ 1393069 h 1793968"/>
              <a:gd name="connsiteX10" fmla="*/ 376641 w 5678557"/>
              <a:gd name="connsiteY10" fmla="*/ 1391478 h 1793968"/>
              <a:gd name="connsiteX11" fmla="*/ 0 w 5678557"/>
              <a:gd name="connsiteY11" fmla="*/ 1154524 h 1793968"/>
              <a:gd name="connsiteX12" fmla="*/ 0 w 5678557"/>
              <a:gd name="connsiteY12" fmla="*/ 1161555 h 1793968"/>
              <a:gd name="connsiteX13" fmla="*/ 0 w 5678557"/>
              <a:gd name="connsiteY13" fmla="*/ 226882 h 1793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78557" h="1793968">
                <a:moveTo>
                  <a:pt x="0" y="226882"/>
                </a:moveTo>
                <a:cubicBezTo>
                  <a:pt x="0" y="98797"/>
                  <a:pt x="110078" y="5503"/>
                  <a:pt x="355870" y="1990"/>
                </a:cubicBezTo>
                <a:lnTo>
                  <a:pt x="5347383" y="0"/>
                </a:lnTo>
                <a:cubicBezTo>
                  <a:pt x="5475468" y="0"/>
                  <a:pt x="5678557" y="53128"/>
                  <a:pt x="5678557" y="226882"/>
                </a:cubicBezTo>
                <a:lnTo>
                  <a:pt x="5678557" y="1154529"/>
                </a:lnTo>
                <a:lnTo>
                  <a:pt x="5678557" y="1154524"/>
                </a:lnTo>
                <a:cubicBezTo>
                  <a:pt x="5678557" y="1328278"/>
                  <a:pt x="5457698" y="1391478"/>
                  <a:pt x="5329613" y="1391478"/>
                </a:cubicBezTo>
                <a:lnTo>
                  <a:pt x="3038572" y="1393069"/>
                </a:lnTo>
                <a:lnTo>
                  <a:pt x="3122830" y="1793968"/>
                </a:lnTo>
                <a:lnTo>
                  <a:pt x="2603031" y="1393069"/>
                </a:lnTo>
                <a:lnTo>
                  <a:pt x="376641" y="1391478"/>
                </a:lnTo>
                <a:cubicBezTo>
                  <a:pt x="103154" y="1387965"/>
                  <a:pt x="0" y="1282609"/>
                  <a:pt x="0" y="1154524"/>
                </a:cubicBezTo>
                <a:lnTo>
                  <a:pt x="0" y="1161555"/>
                </a:lnTo>
                <a:lnTo>
                  <a:pt x="0" y="226882"/>
                </a:lnTo>
                <a:close/>
              </a:path>
            </a:pathLst>
          </a:custGeom>
          <a:solidFill>
            <a:srgbClr val="5AB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Wasted food also lets off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harmful gases in landfill...</a:t>
            </a: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ounded Rectangular Callout 4"/>
          <p:cNvSpPr>
            <a:spLocks noChangeAspect="1"/>
          </p:cNvSpPr>
          <p:nvPr/>
        </p:nvSpPr>
        <p:spPr>
          <a:xfrm>
            <a:off x="1491479" y="5509356"/>
            <a:ext cx="2133424" cy="1190268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982663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2201644 w 5678557"/>
              <a:gd name="connsiteY3" fmla="*/ 8817 h 1929848"/>
              <a:gd name="connsiteX4" fmla="*/ 2982663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2201644 w 5678557"/>
              <a:gd name="connsiteY3" fmla="*/ 8817 h 1929848"/>
              <a:gd name="connsiteX4" fmla="*/ 2982663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40736 h 1938666"/>
              <a:gd name="connsiteX1" fmla="*/ 231918 w 5678557"/>
              <a:gd name="connsiteY1" fmla="*/ 8818 h 1938666"/>
              <a:gd name="connsiteX2" fmla="*/ 946426 w 5678557"/>
              <a:gd name="connsiteY2" fmla="*/ 8818 h 1938666"/>
              <a:gd name="connsiteX3" fmla="*/ 2653083 w 5678557"/>
              <a:gd name="connsiteY3" fmla="*/ 0 h 1938666"/>
              <a:gd name="connsiteX4" fmla="*/ 2982663 w 5678557"/>
              <a:gd name="connsiteY4" fmla="*/ 8818 h 1938666"/>
              <a:gd name="connsiteX5" fmla="*/ 5446639 w 5678557"/>
              <a:gd name="connsiteY5" fmla="*/ 8818 h 1938666"/>
              <a:gd name="connsiteX6" fmla="*/ 5678557 w 5678557"/>
              <a:gd name="connsiteY6" fmla="*/ 240736 h 1938666"/>
              <a:gd name="connsiteX7" fmla="*/ 5678557 w 5678557"/>
              <a:gd name="connsiteY7" fmla="*/ 820514 h 1938666"/>
              <a:gd name="connsiteX8" fmla="*/ 5678557 w 5678557"/>
              <a:gd name="connsiteY8" fmla="*/ 820514 h 1938666"/>
              <a:gd name="connsiteX9" fmla="*/ 5678557 w 5678557"/>
              <a:gd name="connsiteY9" fmla="*/ 1168383 h 1938666"/>
              <a:gd name="connsiteX10" fmla="*/ 5678557 w 5678557"/>
              <a:gd name="connsiteY10" fmla="*/ 1168378 h 1938666"/>
              <a:gd name="connsiteX11" fmla="*/ 5446639 w 5678557"/>
              <a:gd name="connsiteY11" fmla="*/ 1400296 h 1938666"/>
              <a:gd name="connsiteX12" fmla="*/ 3008796 w 5678557"/>
              <a:gd name="connsiteY12" fmla="*/ 1406923 h 1938666"/>
              <a:gd name="connsiteX13" fmla="*/ 3200179 w 5678557"/>
              <a:gd name="connsiteY13" fmla="*/ 1938666 h 1938666"/>
              <a:gd name="connsiteX14" fmla="*/ 2662583 w 5678557"/>
              <a:gd name="connsiteY14" fmla="*/ 1406923 h 1938666"/>
              <a:gd name="connsiteX15" fmla="*/ 231918 w 5678557"/>
              <a:gd name="connsiteY15" fmla="*/ 1400296 h 1938666"/>
              <a:gd name="connsiteX16" fmla="*/ 0 w 5678557"/>
              <a:gd name="connsiteY16" fmla="*/ 1168378 h 1938666"/>
              <a:gd name="connsiteX17" fmla="*/ 0 w 5678557"/>
              <a:gd name="connsiteY17" fmla="*/ 1168383 h 1938666"/>
              <a:gd name="connsiteX18" fmla="*/ 0 w 5678557"/>
              <a:gd name="connsiteY18" fmla="*/ 820514 h 1938666"/>
              <a:gd name="connsiteX19" fmla="*/ 0 w 5678557"/>
              <a:gd name="connsiteY19" fmla="*/ 820514 h 1938666"/>
              <a:gd name="connsiteX20" fmla="*/ 0 w 5678557"/>
              <a:gd name="connsiteY20" fmla="*/ 240736 h 1938666"/>
              <a:gd name="connsiteX0" fmla="*/ 0 w 5678557"/>
              <a:gd name="connsiteY0" fmla="*/ 231919 h 1929849"/>
              <a:gd name="connsiteX1" fmla="*/ 231918 w 5678557"/>
              <a:gd name="connsiteY1" fmla="*/ 1 h 1929849"/>
              <a:gd name="connsiteX2" fmla="*/ 946426 w 5678557"/>
              <a:gd name="connsiteY2" fmla="*/ 1 h 1929849"/>
              <a:gd name="connsiteX3" fmla="*/ 2653083 w 5678557"/>
              <a:gd name="connsiteY3" fmla="*/ 0 h 1929849"/>
              <a:gd name="connsiteX4" fmla="*/ 2982663 w 5678557"/>
              <a:gd name="connsiteY4" fmla="*/ 1 h 1929849"/>
              <a:gd name="connsiteX5" fmla="*/ 5446639 w 5678557"/>
              <a:gd name="connsiteY5" fmla="*/ 1 h 1929849"/>
              <a:gd name="connsiteX6" fmla="*/ 5678557 w 5678557"/>
              <a:gd name="connsiteY6" fmla="*/ 231919 h 1929849"/>
              <a:gd name="connsiteX7" fmla="*/ 5678557 w 5678557"/>
              <a:gd name="connsiteY7" fmla="*/ 811697 h 1929849"/>
              <a:gd name="connsiteX8" fmla="*/ 5678557 w 5678557"/>
              <a:gd name="connsiteY8" fmla="*/ 811697 h 1929849"/>
              <a:gd name="connsiteX9" fmla="*/ 5678557 w 5678557"/>
              <a:gd name="connsiteY9" fmla="*/ 1159566 h 1929849"/>
              <a:gd name="connsiteX10" fmla="*/ 5678557 w 5678557"/>
              <a:gd name="connsiteY10" fmla="*/ 1159561 h 1929849"/>
              <a:gd name="connsiteX11" fmla="*/ 5446639 w 5678557"/>
              <a:gd name="connsiteY11" fmla="*/ 1391479 h 1929849"/>
              <a:gd name="connsiteX12" fmla="*/ 3008796 w 5678557"/>
              <a:gd name="connsiteY12" fmla="*/ 1398106 h 1929849"/>
              <a:gd name="connsiteX13" fmla="*/ 3200179 w 5678557"/>
              <a:gd name="connsiteY13" fmla="*/ 1929849 h 1929849"/>
              <a:gd name="connsiteX14" fmla="*/ 2662583 w 5678557"/>
              <a:gd name="connsiteY14" fmla="*/ 1398106 h 1929849"/>
              <a:gd name="connsiteX15" fmla="*/ 231918 w 5678557"/>
              <a:gd name="connsiteY15" fmla="*/ 1391479 h 1929849"/>
              <a:gd name="connsiteX16" fmla="*/ 0 w 5678557"/>
              <a:gd name="connsiteY16" fmla="*/ 1159561 h 1929849"/>
              <a:gd name="connsiteX17" fmla="*/ 0 w 5678557"/>
              <a:gd name="connsiteY17" fmla="*/ 1159566 h 1929849"/>
              <a:gd name="connsiteX18" fmla="*/ 0 w 5678557"/>
              <a:gd name="connsiteY18" fmla="*/ 811697 h 1929849"/>
              <a:gd name="connsiteX19" fmla="*/ 0 w 5678557"/>
              <a:gd name="connsiteY19" fmla="*/ 811697 h 1929849"/>
              <a:gd name="connsiteX20" fmla="*/ 0 w 5678557"/>
              <a:gd name="connsiteY20" fmla="*/ 231919 h 1929849"/>
              <a:gd name="connsiteX0" fmla="*/ 0 w 5678557"/>
              <a:gd name="connsiteY0" fmla="*/ 699259 h 2397189"/>
              <a:gd name="connsiteX1" fmla="*/ 231918 w 5678557"/>
              <a:gd name="connsiteY1" fmla="*/ 467341 h 2397189"/>
              <a:gd name="connsiteX2" fmla="*/ 946426 w 5678557"/>
              <a:gd name="connsiteY2" fmla="*/ 467341 h 2397189"/>
              <a:gd name="connsiteX3" fmla="*/ 3291704 w 5678557"/>
              <a:gd name="connsiteY3" fmla="*/ 0 h 2397189"/>
              <a:gd name="connsiteX4" fmla="*/ 2982663 w 5678557"/>
              <a:gd name="connsiteY4" fmla="*/ 467341 h 2397189"/>
              <a:gd name="connsiteX5" fmla="*/ 5446639 w 5678557"/>
              <a:gd name="connsiteY5" fmla="*/ 467341 h 2397189"/>
              <a:gd name="connsiteX6" fmla="*/ 5678557 w 5678557"/>
              <a:gd name="connsiteY6" fmla="*/ 699259 h 2397189"/>
              <a:gd name="connsiteX7" fmla="*/ 5678557 w 5678557"/>
              <a:gd name="connsiteY7" fmla="*/ 1279037 h 2397189"/>
              <a:gd name="connsiteX8" fmla="*/ 5678557 w 5678557"/>
              <a:gd name="connsiteY8" fmla="*/ 1279037 h 2397189"/>
              <a:gd name="connsiteX9" fmla="*/ 5678557 w 5678557"/>
              <a:gd name="connsiteY9" fmla="*/ 1626906 h 2397189"/>
              <a:gd name="connsiteX10" fmla="*/ 5678557 w 5678557"/>
              <a:gd name="connsiteY10" fmla="*/ 1626901 h 2397189"/>
              <a:gd name="connsiteX11" fmla="*/ 5446639 w 5678557"/>
              <a:gd name="connsiteY11" fmla="*/ 1858819 h 2397189"/>
              <a:gd name="connsiteX12" fmla="*/ 3008796 w 5678557"/>
              <a:gd name="connsiteY12" fmla="*/ 1865446 h 2397189"/>
              <a:gd name="connsiteX13" fmla="*/ 3200179 w 5678557"/>
              <a:gd name="connsiteY13" fmla="*/ 2397189 h 2397189"/>
              <a:gd name="connsiteX14" fmla="*/ 2662583 w 5678557"/>
              <a:gd name="connsiteY14" fmla="*/ 1865446 h 2397189"/>
              <a:gd name="connsiteX15" fmla="*/ 231918 w 5678557"/>
              <a:gd name="connsiteY15" fmla="*/ 1858819 h 2397189"/>
              <a:gd name="connsiteX16" fmla="*/ 0 w 5678557"/>
              <a:gd name="connsiteY16" fmla="*/ 1626901 h 2397189"/>
              <a:gd name="connsiteX17" fmla="*/ 0 w 5678557"/>
              <a:gd name="connsiteY17" fmla="*/ 1626906 h 2397189"/>
              <a:gd name="connsiteX18" fmla="*/ 0 w 5678557"/>
              <a:gd name="connsiteY18" fmla="*/ 1279037 h 2397189"/>
              <a:gd name="connsiteX19" fmla="*/ 0 w 5678557"/>
              <a:gd name="connsiteY19" fmla="*/ 1279037 h 2397189"/>
              <a:gd name="connsiteX20" fmla="*/ 0 w 5678557"/>
              <a:gd name="connsiteY20" fmla="*/ 699259 h 2397189"/>
              <a:gd name="connsiteX0" fmla="*/ 0 w 5678557"/>
              <a:gd name="connsiteY0" fmla="*/ 699259 h 2397189"/>
              <a:gd name="connsiteX1" fmla="*/ 231918 w 5678557"/>
              <a:gd name="connsiteY1" fmla="*/ 467341 h 2397189"/>
              <a:gd name="connsiteX2" fmla="*/ 2642072 w 5678557"/>
              <a:gd name="connsiteY2" fmla="*/ 467341 h 2397189"/>
              <a:gd name="connsiteX3" fmla="*/ 3291704 w 5678557"/>
              <a:gd name="connsiteY3" fmla="*/ 0 h 2397189"/>
              <a:gd name="connsiteX4" fmla="*/ 2982663 w 5678557"/>
              <a:gd name="connsiteY4" fmla="*/ 467341 h 2397189"/>
              <a:gd name="connsiteX5" fmla="*/ 5446639 w 5678557"/>
              <a:gd name="connsiteY5" fmla="*/ 467341 h 2397189"/>
              <a:gd name="connsiteX6" fmla="*/ 5678557 w 5678557"/>
              <a:gd name="connsiteY6" fmla="*/ 699259 h 2397189"/>
              <a:gd name="connsiteX7" fmla="*/ 5678557 w 5678557"/>
              <a:gd name="connsiteY7" fmla="*/ 1279037 h 2397189"/>
              <a:gd name="connsiteX8" fmla="*/ 5678557 w 5678557"/>
              <a:gd name="connsiteY8" fmla="*/ 1279037 h 2397189"/>
              <a:gd name="connsiteX9" fmla="*/ 5678557 w 5678557"/>
              <a:gd name="connsiteY9" fmla="*/ 1626906 h 2397189"/>
              <a:gd name="connsiteX10" fmla="*/ 5678557 w 5678557"/>
              <a:gd name="connsiteY10" fmla="*/ 1626901 h 2397189"/>
              <a:gd name="connsiteX11" fmla="*/ 5446639 w 5678557"/>
              <a:gd name="connsiteY11" fmla="*/ 1858819 h 2397189"/>
              <a:gd name="connsiteX12" fmla="*/ 3008796 w 5678557"/>
              <a:gd name="connsiteY12" fmla="*/ 1865446 h 2397189"/>
              <a:gd name="connsiteX13" fmla="*/ 3200179 w 5678557"/>
              <a:gd name="connsiteY13" fmla="*/ 2397189 h 2397189"/>
              <a:gd name="connsiteX14" fmla="*/ 2662583 w 5678557"/>
              <a:gd name="connsiteY14" fmla="*/ 1865446 h 2397189"/>
              <a:gd name="connsiteX15" fmla="*/ 231918 w 5678557"/>
              <a:gd name="connsiteY15" fmla="*/ 1858819 h 2397189"/>
              <a:gd name="connsiteX16" fmla="*/ 0 w 5678557"/>
              <a:gd name="connsiteY16" fmla="*/ 1626901 h 2397189"/>
              <a:gd name="connsiteX17" fmla="*/ 0 w 5678557"/>
              <a:gd name="connsiteY17" fmla="*/ 1626906 h 2397189"/>
              <a:gd name="connsiteX18" fmla="*/ 0 w 5678557"/>
              <a:gd name="connsiteY18" fmla="*/ 1279037 h 2397189"/>
              <a:gd name="connsiteX19" fmla="*/ 0 w 5678557"/>
              <a:gd name="connsiteY19" fmla="*/ 1279037 h 2397189"/>
              <a:gd name="connsiteX20" fmla="*/ 0 w 5678557"/>
              <a:gd name="connsiteY20" fmla="*/ 699259 h 2397189"/>
              <a:gd name="connsiteX0" fmla="*/ 0 w 5678557"/>
              <a:gd name="connsiteY0" fmla="*/ 699259 h 1865445"/>
              <a:gd name="connsiteX1" fmla="*/ 231918 w 5678557"/>
              <a:gd name="connsiteY1" fmla="*/ 467341 h 1865445"/>
              <a:gd name="connsiteX2" fmla="*/ 2642072 w 5678557"/>
              <a:gd name="connsiteY2" fmla="*/ 467341 h 1865445"/>
              <a:gd name="connsiteX3" fmla="*/ 3291704 w 5678557"/>
              <a:gd name="connsiteY3" fmla="*/ 0 h 1865445"/>
              <a:gd name="connsiteX4" fmla="*/ 2982663 w 5678557"/>
              <a:gd name="connsiteY4" fmla="*/ 467341 h 1865445"/>
              <a:gd name="connsiteX5" fmla="*/ 5446639 w 5678557"/>
              <a:gd name="connsiteY5" fmla="*/ 467341 h 1865445"/>
              <a:gd name="connsiteX6" fmla="*/ 5678557 w 5678557"/>
              <a:gd name="connsiteY6" fmla="*/ 699259 h 1865445"/>
              <a:gd name="connsiteX7" fmla="*/ 5678557 w 5678557"/>
              <a:gd name="connsiteY7" fmla="*/ 1279037 h 1865445"/>
              <a:gd name="connsiteX8" fmla="*/ 5678557 w 5678557"/>
              <a:gd name="connsiteY8" fmla="*/ 1279037 h 1865445"/>
              <a:gd name="connsiteX9" fmla="*/ 5678557 w 5678557"/>
              <a:gd name="connsiteY9" fmla="*/ 1626906 h 1865445"/>
              <a:gd name="connsiteX10" fmla="*/ 5678557 w 5678557"/>
              <a:gd name="connsiteY10" fmla="*/ 1626901 h 1865445"/>
              <a:gd name="connsiteX11" fmla="*/ 5446639 w 5678557"/>
              <a:gd name="connsiteY11" fmla="*/ 1858819 h 1865445"/>
              <a:gd name="connsiteX12" fmla="*/ 3008796 w 5678557"/>
              <a:gd name="connsiteY12" fmla="*/ 1865446 h 1865445"/>
              <a:gd name="connsiteX13" fmla="*/ 2924913 w 5678557"/>
              <a:gd name="connsiteY13" fmla="*/ 1832854 h 1865445"/>
              <a:gd name="connsiteX14" fmla="*/ 2662583 w 5678557"/>
              <a:gd name="connsiteY14" fmla="*/ 1865446 h 1865445"/>
              <a:gd name="connsiteX15" fmla="*/ 231918 w 5678557"/>
              <a:gd name="connsiteY15" fmla="*/ 1858819 h 1865445"/>
              <a:gd name="connsiteX16" fmla="*/ 0 w 5678557"/>
              <a:gd name="connsiteY16" fmla="*/ 1626901 h 1865445"/>
              <a:gd name="connsiteX17" fmla="*/ 0 w 5678557"/>
              <a:gd name="connsiteY17" fmla="*/ 1626906 h 1865445"/>
              <a:gd name="connsiteX18" fmla="*/ 0 w 5678557"/>
              <a:gd name="connsiteY18" fmla="*/ 1279037 h 1865445"/>
              <a:gd name="connsiteX19" fmla="*/ 0 w 5678557"/>
              <a:gd name="connsiteY19" fmla="*/ 1279037 h 1865445"/>
              <a:gd name="connsiteX20" fmla="*/ 0 w 5678557"/>
              <a:gd name="connsiteY20" fmla="*/ 699259 h 1865445"/>
              <a:gd name="connsiteX0" fmla="*/ 0 w 5678557"/>
              <a:gd name="connsiteY0" fmla="*/ 699259 h 1865446"/>
              <a:gd name="connsiteX1" fmla="*/ 231918 w 5678557"/>
              <a:gd name="connsiteY1" fmla="*/ 467341 h 1865446"/>
              <a:gd name="connsiteX2" fmla="*/ 2642072 w 5678557"/>
              <a:gd name="connsiteY2" fmla="*/ 467341 h 1865446"/>
              <a:gd name="connsiteX3" fmla="*/ 3291704 w 5678557"/>
              <a:gd name="connsiteY3" fmla="*/ 0 h 1865446"/>
              <a:gd name="connsiteX4" fmla="*/ 2982663 w 5678557"/>
              <a:gd name="connsiteY4" fmla="*/ 467341 h 1865446"/>
              <a:gd name="connsiteX5" fmla="*/ 5446639 w 5678557"/>
              <a:gd name="connsiteY5" fmla="*/ 467341 h 1865446"/>
              <a:gd name="connsiteX6" fmla="*/ 5678557 w 5678557"/>
              <a:gd name="connsiteY6" fmla="*/ 699259 h 1865446"/>
              <a:gd name="connsiteX7" fmla="*/ 5678557 w 5678557"/>
              <a:gd name="connsiteY7" fmla="*/ 1279037 h 1865446"/>
              <a:gd name="connsiteX8" fmla="*/ 5678557 w 5678557"/>
              <a:gd name="connsiteY8" fmla="*/ 1279037 h 1865446"/>
              <a:gd name="connsiteX9" fmla="*/ 5678557 w 5678557"/>
              <a:gd name="connsiteY9" fmla="*/ 1626906 h 1865446"/>
              <a:gd name="connsiteX10" fmla="*/ 5678557 w 5678557"/>
              <a:gd name="connsiteY10" fmla="*/ 1626901 h 1865446"/>
              <a:gd name="connsiteX11" fmla="*/ 5446639 w 5678557"/>
              <a:gd name="connsiteY11" fmla="*/ 1858819 h 1865446"/>
              <a:gd name="connsiteX12" fmla="*/ 3008796 w 5678557"/>
              <a:gd name="connsiteY12" fmla="*/ 1865446 h 1865446"/>
              <a:gd name="connsiteX13" fmla="*/ 2924913 w 5678557"/>
              <a:gd name="connsiteY13" fmla="*/ 1859306 h 1865446"/>
              <a:gd name="connsiteX14" fmla="*/ 2662583 w 5678557"/>
              <a:gd name="connsiteY14" fmla="*/ 1865446 h 1865446"/>
              <a:gd name="connsiteX15" fmla="*/ 231918 w 5678557"/>
              <a:gd name="connsiteY15" fmla="*/ 1858819 h 1865446"/>
              <a:gd name="connsiteX16" fmla="*/ 0 w 5678557"/>
              <a:gd name="connsiteY16" fmla="*/ 1626901 h 1865446"/>
              <a:gd name="connsiteX17" fmla="*/ 0 w 5678557"/>
              <a:gd name="connsiteY17" fmla="*/ 1626906 h 1865446"/>
              <a:gd name="connsiteX18" fmla="*/ 0 w 5678557"/>
              <a:gd name="connsiteY18" fmla="*/ 1279037 h 1865446"/>
              <a:gd name="connsiteX19" fmla="*/ 0 w 5678557"/>
              <a:gd name="connsiteY19" fmla="*/ 1279037 h 1865446"/>
              <a:gd name="connsiteX20" fmla="*/ 0 w 5678557"/>
              <a:gd name="connsiteY20" fmla="*/ 699259 h 1865446"/>
              <a:gd name="connsiteX0" fmla="*/ 0 w 5678557"/>
              <a:gd name="connsiteY0" fmla="*/ 699259 h 1869805"/>
              <a:gd name="connsiteX1" fmla="*/ 231918 w 5678557"/>
              <a:gd name="connsiteY1" fmla="*/ 467341 h 1869805"/>
              <a:gd name="connsiteX2" fmla="*/ 2642072 w 5678557"/>
              <a:gd name="connsiteY2" fmla="*/ 467341 h 1869805"/>
              <a:gd name="connsiteX3" fmla="*/ 3291704 w 5678557"/>
              <a:gd name="connsiteY3" fmla="*/ 0 h 1869805"/>
              <a:gd name="connsiteX4" fmla="*/ 2982663 w 5678557"/>
              <a:gd name="connsiteY4" fmla="*/ 467341 h 1869805"/>
              <a:gd name="connsiteX5" fmla="*/ 5446639 w 5678557"/>
              <a:gd name="connsiteY5" fmla="*/ 467341 h 1869805"/>
              <a:gd name="connsiteX6" fmla="*/ 5678557 w 5678557"/>
              <a:gd name="connsiteY6" fmla="*/ 699259 h 1869805"/>
              <a:gd name="connsiteX7" fmla="*/ 5678557 w 5678557"/>
              <a:gd name="connsiteY7" fmla="*/ 1279037 h 1869805"/>
              <a:gd name="connsiteX8" fmla="*/ 5678557 w 5678557"/>
              <a:gd name="connsiteY8" fmla="*/ 1279037 h 1869805"/>
              <a:gd name="connsiteX9" fmla="*/ 5678557 w 5678557"/>
              <a:gd name="connsiteY9" fmla="*/ 1626906 h 1869805"/>
              <a:gd name="connsiteX10" fmla="*/ 5678557 w 5678557"/>
              <a:gd name="connsiteY10" fmla="*/ 1626901 h 1869805"/>
              <a:gd name="connsiteX11" fmla="*/ 5446639 w 5678557"/>
              <a:gd name="connsiteY11" fmla="*/ 1858819 h 1869805"/>
              <a:gd name="connsiteX12" fmla="*/ 3008796 w 5678557"/>
              <a:gd name="connsiteY12" fmla="*/ 1865446 h 1869805"/>
              <a:gd name="connsiteX13" fmla="*/ 2924913 w 5678557"/>
              <a:gd name="connsiteY13" fmla="*/ 1869805 h 1869805"/>
              <a:gd name="connsiteX14" fmla="*/ 2662583 w 5678557"/>
              <a:gd name="connsiteY14" fmla="*/ 1865446 h 1869805"/>
              <a:gd name="connsiteX15" fmla="*/ 231918 w 5678557"/>
              <a:gd name="connsiteY15" fmla="*/ 1858819 h 1869805"/>
              <a:gd name="connsiteX16" fmla="*/ 0 w 5678557"/>
              <a:gd name="connsiteY16" fmla="*/ 1626901 h 1869805"/>
              <a:gd name="connsiteX17" fmla="*/ 0 w 5678557"/>
              <a:gd name="connsiteY17" fmla="*/ 1626906 h 1869805"/>
              <a:gd name="connsiteX18" fmla="*/ 0 w 5678557"/>
              <a:gd name="connsiteY18" fmla="*/ 1279037 h 1869805"/>
              <a:gd name="connsiteX19" fmla="*/ 0 w 5678557"/>
              <a:gd name="connsiteY19" fmla="*/ 1279037 h 1869805"/>
              <a:gd name="connsiteX20" fmla="*/ 0 w 5678557"/>
              <a:gd name="connsiteY20" fmla="*/ 699259 h 1869805"/>
              <a:gd name="connsiteX0" fmla="*/ 0 w 5678557"/>
              <a:gd name="connsiteY0" fmla="*/ 699259 h 1865446"/>
              <a:gd name="connsiteX1" fmla="*/ 231918 w 5678557"/>
              <a:gd name="connsiteY1" fmla="*/ 467341 h 1865446"/>
              <a:gd name="connsiteX2" fmla="*/ 2642072 w 5678557"/>
              <a:gd name="connsiteY2" fmla="*/ 467341 h 1865446"/>
              <a:gd name="connsiteX3" fmla="*/ 3291704 w 5678557"/>
              <a:gd name="connsiteY3" fmla="*/ 0 h 1865446"/>
              <a:gd name="connsiteX4" fmla="*/ 2982663 w 5678557"/>
              <a:gd name="connsiteY4" fmla="*/ 467341 h 1865446"/>
              <a:gd name="connsiteX5" fmla="*/ 5446639 w 5678557"/>
              <a:gd name="connsiteY5" fmla="*/ 467341 h 1865446"/>
              <a:gd name="connsiteX6" fmla="*/ 5678557 w 5678557"/>
              <a:gd name="connsiteY6" fmla="*/ 699259 h 1865446"/>
              <a:gd name="connsiteX7" fmla="*/ 5678557 w 5678557"/>
              <a:gd name="connsiteY7" fmla="*/ 1279037 h 1865446"/>
              <a:gd name="connsiteX8" fmla="*/ 5678557 w 5678557"/>
              <a:gd name="connsiteY8" fmla="*/ 1279037 h 1865446"/>
              <a:gd name="connsiteX9" fmla="*/ 5678557 w 5678557"/>
              <a:gd name="connsiteY9" fmla="*/ 1626906 h 1865446"/>
              <a:gd name="connsiteX10" fmla="*/ 5678557 w 5678557"/>
              <a:gd name="connsiteY10" fmla="*/ 1626901 h 1865446"/>
              <a:gd name="connsiteX11" fmla="*/ 5446639 w 5678557"/>
              <a:gd name="connsiteY11" fmla="*/ 1858819 h 1865446"/>
              <a:gd name="connsiteX12" fmla="*/ 3008796 w 5678557"/>
              <a:gd name="connsiteY12" fmla="*/ 1865446 h 1865446"/>
              <a:gd name="connsiteX13" fmla="*/ 2662583 w 5678557"/>
              <a:gd name="connsiteY13" fmla="*/ 1865446 h 1865446"/>
              <a:gd name="connsiteX14" fmla="*/ 231918 w 5678557"/>
              <a:gd name="connsiteY14" fmla="*/ 1858819 h 1865446"/>
              <a:gd name="connsiteX15" fmla="*/ 0 w 5678557"/>
              <a:gd name="connsiteY15" fmla="*/ 1626901 h 1865446"/>
              <a:gd name="connsiteX16" fmla="*/ 0 w 5678557"/>
              <a:gd name="connsiteY16" fmla="*/ 1626906 h 1865446"/>
              <a:gd name="connsiteX17" fmla="*/ 0 w 5678557"/>
              <a:gd name="connsiteY17" fmla="*/ 1279037 h 1865446"/>
              <a:gd name="connsiteX18" fmla="*/ 0 w 5678557"/>
              <a:gd name="connsiteY18" fmla="*/ 1279037 h 1865446"/>
              <a:gd name="connsiteX19" fmla="*/ 0 w 5678557"/>
              <a:gd name="connsiteY19" fmla="*/ 699259 h 1865446"/>
              <a:gd name="connsiteX0" fmla="*/ 0 w 5678557"/>
              <a:gd name="connsiteY0" fmla="*/ 699259 h 1865446"/>
              <a:gd name="connsiteX1" fmla="*/ 231918 w 5678557"/>
              <a:gd name="connsiteY1" fmla="*/ 467341 h 1865446"/>
              <a:gd name="connsiteX2" fmla="*/ 2642072 w 5678557"/>
              <a:gd name="connsiteY2" fmla="*/ 467341 h 1865446"/>
              <a:gd name="connsiteX3" fmla="*/ 3291704 w 5678557"/>
              <a:gd name="connsiteY3" fmla="*/ 0 h 1865446"/>
              <a:gd name="connsiteX4" fmla="*/ 2982663 w 5678557"/>
              <a:gd name="connsiteY4" fmla="*/ 467341 h 1865446"/>
              <a:gd name="connsiteX5" fmla="*/ 5446639 w 5678557"/>
              <a:gd name="connsiteY5" fmla="*/ 467341 h 1865446"/>
              <a:gd name="connsiteX6" fmla="*/ 5678557 w 5678557"/>
              <a:gd name="connsiteY6" fmla="*/ 699259 h 1865446"/>
              <a:gd name="connsiteX7" fmla="*/ 5678557 w 5678557"/>
              <a:gd name="connsiteY7" fmla="*/ 1279037 h 1865446"/>
              <a:gd name="connsiteX8" fmla="*/ 5678557 w 5678557"/>
              <a:gd name="connsiteY8" fmla="*/ 1279037 h 1865446"/>
              <a:gd name="connsiteX9" fmla="*/ 5678557 w 5678557"/>
              <a:gd name="connsiteY9" fmla="*/ 1626906 h 1865446"/>
              <a:gd name="connsiteX10" fmla="*/ 5678557 w 5678557"/>
              <a:gd name="connsiteY10" fmla="*/ 1626901 h 1865446"/>
              <a:gd name="connsiteX11" fmla="*/ 5446639 w 5678557"/>
              <a:gd name="connsiteY11" fmla="*/ 1858819 h 1865446"/>
              <a:gd name="connsiteX12" fmla="*/ 3008796 w 5678557"/>
              <a:gd name="connsiteY12" fmla="*/ 1865446 h 1865446"/>
              <a:gd name="connsiteX13" fmla="*/ 231918 w 5678557"/>
              <a:gd name="connsiteY13" fmla="*/ 1858819 h 1865446"/>
              <a:gd name="connsiteX14" fmla="*/ 0 w 5678557"/>
              <a:gd name="connsiteY14" fmla="*/ 1626901 h 1865446"/>
              <a:gd name="connsiteX15" fmla="*/ 0 w 5678557"/>
              <a:gd name="connsiteY15" fmla="*/ 1626906 h 1865446"/>
              <a:gd name="connsiteX16" fmla="*/ 0 w 5678557"/>
              <a:gd name="connsiteY16" fmla="*/ 1279037 h 1865446"/>
              <a:gd name="connsiteX17" fmla="*/ 0 w 5678557"/>
              <a:gd name="connsiteY17" fmla="*/ 1279037 h 1865446"/>
              <a:gd name="connsiteX18" fmla="*/ 0 w 5678557"/>
              <a:gd name="connsiteY18" fmla="*/ 699259 h 1865446"/>
              <a:gd name="connsiteX0" fmla="*/ 0 w 5678557"/>
              <a:gd name="connsiteY0" fmla="*/ 699259 h 1858818"/>
              <a:gd name="connsiteX1" fmla="*/ 231918 w 5678557"/>
              <a:gd name="connsiteY1" fmla="*/ 467341 h 1858818"/>
              <a:gd name="connsiteX2" fmla="*/ 2642072 w 5678557"/>
              <a:gd name="connsiteY2" fmla="*/ 467341 h 1858818"/>
              <a:gd name="connsiteX3" fmla="*/ 3291704 w 5678557"/>
              <a:gd name="connsiteY3" fmla="*/ 0 h 1858818"/>
              <a:gd name="connsiteX4" fmla="*/ 2982663 w 5678557"/>
              <a:gd name="connsiteY4" fmla="*/ 467341 h 1858818"/>
              <a:gd name="connsiteX5" fmla="*/ 5446639 w 5678557"/>
              <a:gd name="connsiteY5" fmla="*/ 467341 h 1858818"/>
              <a:gd name="connsiteX6" fmla="*/ 5678557 w 5678557"/>
              <a:gd name="connsiteY6" fmla="*/ 699259 h 1858818"/>
              <a:gd name="connsiteX7" fmla="*/ 5678557 w 5678557"/>
              <a:gd name="connsiteY7" fmla="*/ 1279037 h 1858818"/>
              <a:gd name="connsiteX8" fmla="*/ 5678557 w 5678557"/>
              <a:gd name="connsiteY8" fmla="*/ 1279037 h 1858818"/>
              <a:gd name="connsiteX9" fmla="*/ 5678557 w 5678557"/>
              <a:gd name="connsiteY9" fmla="*/ 1626906 h 1858818"/>
              <a:gd name="connsiteX10" fmla="*/ 5678557 w 5678557"/>
              <a:gd name="connsiteY10" fmla="*/ 1626901 h 1858818"/>
              <a:gd name="connsiteX11" fmla="*/ 5446639 w 5678557"/>
              <a:gd name="connsiteY11" fmla="*/ 1858819 h 1858818"/>
              <a:gd name="connsiteX12" fmla="*/ 231918 w 5678557"/>
              <a:gd name="connsiteY12" fmla="*/ 1858819 h 1858818"/>
              <a:gd name="connsiteX13" fmla="*/ 0 w 5678557"/>
              <a:gd name="connsiteY13" fmla="*/ 1626901 h 1858818"/>
              <a:gd name="connsiteX14" fmla="*/ 0 w 5678557"/>
              <a:gd name="connsiteY14" fmla="*/ 1626906 h 1858818"/>
              <a:gd name="connsiteX15" fmla="*/ 0 w 5678557"/>
              <a:gd name="connsiteY15" fmla="*/ 1279037 h 1858818"/>
              <a:gd name="connsiteX16" fmla="*/ 0 w 5678557"/>
              <a:gd name="connsiteY16" fmla="*/ 1279037 h 1858818"/>
              <a:gd name="connsiteX17" fmla="*/ 0 w 5678557"/>
              <a:gd name="connsiteY17" fmla="*/ 699259 h 1858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678557" h="1858818">
                <a:moveTo>
                  <a:pt x="0" y="699259"/>
                </a:moveTo>
                <a:cubicBezTo>
                  <a:pt x="0" y="571174"/>
                  <a:pt x="103833" y="467341"/>
                  <a:pt x="231918" y="467341"/>
                </a:cubicBezTo>
                <a:lnTo>
                  <a:pt x="2642072" y="467341"/>
                </a:lnTo>
                <a:lnTo>
                  <a:pt x="3291704" y="0"/>
                </a:lnTo>
                <a:lnTo>
                  <a:pt x="2982663" y="467341"/>
                </a:lnTo>
                <a:lnTo>
                  <a:pt x="5446639" y="467341"/>
                </a:lnTo>
                <a:cubicBezTo>
                  <a:pt x="5574724" y="467341"/>
                  <a:pt x="5678557" y="571174"/>
                  <a:pt x="5678557" y="699259"/>
                </a:cubicBezTo>
                <a:lnTo>
                  <a:pt x="5678557" y="1279037"/>
                </a:lnTo>
                <a:lnTo>
                  <a:pt x="5678557" y="1279037"/>
                </a:lnTo>
                <a:lnTo>
                  <a:pt x="5678557" y="1626906"/>
                </a:lnTo>
                <a:lnTo>
                  <a:pt x="5678557" y="1626901"/>
                </a:lnTo>
                <a:cubicBezTo>
                  <a:pt x="5678557" y="1754986"/>
                  <a:pt x="5574724" y="1858819"/>
                  <a:pt x="5446639" y="1858819"/>
                </a:cubicBezTo>
                <a:lnTo>
                  <a:pt x="231918" y="1858819"/>
                </a:lnTo>
                <a:cubicBezTo>
                  <a:pt x="103833" y="1858819"/>
                  <a:pt x="0" y="1754986"/>
                  <a:pt x="0" y="1626901"/>
                </a:cubicBezTo>
                <a:lnTo>
                  <a:pt x="0" y="1626906"/>
                </a:lnTo>
                <a:lnTo>
                  <a:pt x="0" y="1279037"/>
                </a:lnTo>
                <a:lnTo>
                  <a:pt x="0" y="1279037"/>
                </a:lnTo>
                <a:lnTo>
                  <a:pt x="0" y="699259"/>
                </a:lnTo>
                <a:close/>
              </a:path>
            </a:pathLst>
          </a:custGeom>
          <a:solidFill>
            <a:srgbClr val="EE73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endParaRPr lang="en-US" b="1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...this is bad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 our environment</a:t>
            </a: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3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4845"/>
            <a:ext cx="9144000" cy="21108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204" y="5315957"/>
            <a:ext cx="1383667" cy="1383667"/>
          </a:xfrm>
          <a:prstGeom prst="rect">
            <a:avLst/>
          </a:prstGeom>
        </p:spPr>
      </p:pic>
      <p:sp>
        <p:nvSpPr>
          <p:cNvPr id="10" name="Rounded Rectangular Callout 4"/>
          <p:cNvSpPr>
            <a:spLocks noChangeAspect="1"/>
          </p:cNvSpPr>
          <p:nvPr/>
        </p:nvSpPr>
        <p:spPr>
          <a:xfrm>
            <a:off x="612913" y="601200"/>
            <a:ext cx="4320000" cy="1471511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78557" h="1929848">
                <a:moveTo>
                  <a:pt x="0" y="231918"/>
                </a:moveTo>
                <a:cubicBezTo>
                  <a:pt x="0" y="103833"/>
                  <a:pt x="103833" y="0"/>
                  <a:pt x="231918" y="0"/>
                </a:cubicBezTo>
                <a:lnTo>
                  <a:pt x="946426" y="0"/>
                </a:lnTo>
                <a:lnTo>
                  <a:pt x="946426" y="0"/>
                </a:lnTo>
                <a:lnTo>
                  <a:pt x="2366065" y="0"/>
                </a:lnTo>
                <a:lnTo>
                  <a:pt x="5446639" y="0"/>
                </a:lnTo>
                <a:cubicBezTo>
                  <a:pt x="5574724" y="0"/>
                  <a:pt x="5678557" y="103833"/>
                  <a:pt x="5678557" y="231918"/>
                </a:cubicBezTo>
                <a:lnTo>
                  <a:pt x="5678557" y="811696"/>
                </a:lnTo>
                <a:lnTo>
                  <a:pt x="5678557" y="811696"/>
                </a:lnTo>
                <a:lnTo>
                  <a:pt x="5678557" y="1159565"/>
                </a:lnTo>
                <a:lnTo>
                  <a:pt x="5678557" y="1159560"/>
                </a:lnTo>
                <a:cubicBezTo>
                  <a:pt x="5678557" y="1287645"/>
                  <a:pt x="5574724" y="1391478"/>
                  <a:pt x="5446639" y="1391478"/>
                </a:cubicBezTo>
                <a:lnTo>
                  <a:pt x="3008796" y="1398105"/>
                </a:lnTo>
                <a:lnTo>
                  <a:pt x="3200179" y="1929848"/>
                </a:lnTo>
                <a:lnTo>
                  <a:pt x="2662583" y="1398105"/>
                </a:lnTo>
                <a:lnTo>
                  <a:pt x="231918" y="1391478"/>
                </a:lnTo>
                <a:cubicBezTo>
                  <a:pt x="103833" y="1391478"/>
                  <a:pt x="0" y="1287645"/>
                  <a:pt x="0" y="1159560"/>
                </a:cubicBezTo>
                <a:lnTo>
                  <a:pt x="0" y="1159565"/>
                </a:lnTo>
                <a:lnTo>
                  <a:pt x="0" y="811696"/>
                </a:lnTo>
                <a:lnTo>
                  <a:pt x="0" y="811696"/>
                </a:lnTo>
                <a:lnTo>
                  <a:pt x="0" y="231918"/>
                </a:lnTo>
                <a:close/>
              </a:path>
            </a:pathLst>
          </a:custGeom>
          <a:solidFill>
            <a:srgbClr val="E9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If we saved all the avoidable food waste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from the bin in Scotland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...</a:t>
            </a:r>
          </a:p>
          <a:p>
            <a:pPr>
              <a:spcAft>
                <a:spcPts val="25"/>
              </a:spcAft>
            </a:pP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ounded Rectangular Callout 4"/>
          <p:cNvSpPr>
            <a:spLocks noChangeAspect="1"/>
          </p:cNvSpPr>
          <p:nvPr/>
        </p:nvSpPr>
        <p:spPr>
          <a:xfrm flipH="1">
            <a:off x="5419509" y="1609336"/>
            <a:ext cx="3153849" cy="2025509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80803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401549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401549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38572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2366065 w 5678557"/>
              <a:gd name="connsiteY3" fmla="*/ 0 h 1929848"/>
              <a:gd name="connsiteX4" fmla="*/ 5347383 w 5678557"/>
              <a:gd name="connsiteY4" fmla="*/ 5036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357308 w 5678557"/>
              <a:gd name="connsiteY10" fmla="*/ 1396514 h 1929848"/>
              <a:gd name="connsiteX11" fmla="*/ 3038572 w 5678557"/>
              <a:gd name="connsiteY11" fmla="*/ 1398105 h 1929848"/>
              <a:gd name="connsiteX12" fmla="*/ 3200179 w 5678557"/>
              <a:gd name="connsiteY12" fmla="*/ 1929848 h 1929848"/>
              <a:gd name="connsiteX13" fmla="*/ 2603031 w 5678557"/>
              <a:gd name="connsiteY13" fmla="*/ 1398105 h 1929848"/>
              <a:gd name="connsiteX14" fmla="*/ 321249 w 5678557"/>
              <a:gd name="connsiteY14" fmla="*/ 1396514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5347383 w 5678557"/>
              <a:gd name="connsiteY3" fmla="*/ 5036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357308 w 5678557"/>
              <a:gd name="connsiteY9" fmla="*/ 1396514 h 1929848"/>
              <a:gd name="connsiteX10" fmla="*/ 3038572 w 5678557"/>
              <a:gd name="connsiteY10" fmla="*/ 1398105 h 1929848"/>
              <a:gd name="connsiteX11" fmla="*/ 3200179 w 5678557"/>
              <a:gd name="connsiteY11" fmla="*/ 1929848 h 1929848"/>
              <a:gd name="connsiteX12" fmla="*/ 2603031 w 5678557"/>
              <a:gd name="connsiteY12" fmla="*/ 1398105 h 1929848"/>
              <a:gd name="connsiteX13" fmla="*/ 321249 w 5678557"/>
              <a:gd name="connsiteY13" fmla="*/ 1396514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5347383 w 5678557"/>
              <a:gd name="connsiteY2" fmla="*/ 5036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357308 w 5678557"/>
              <a:gd name="connsiteY8" fmla="*/ 1396514 h 1929848"/>
              <a:gd name="connsiteX9" fmla="*/ 3038572 w 5678557"/>
              <a:gd name="connsiteY9" fmla="*/ 1398105 h 1929848"/>
              <a:gd name="connsiteX10" fmla="*/ 3200179 w 5678557"/>
              <a:gd name="connsiteY10" fmla="*/ 1929848 h 1929848"/>
              <a:gd name="connsiteX11" fmla="*/ 2603031 w 5678557"/>
              <a:gd name="connsiteY11" fmla="*/ 1398105 h 1929848"/>
              <a:gd name="connsiteX12" fmla="*/ 321249 w 5678557"/>
              <a:gd name="connsiteY12" fmla="*/ 1396514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1154529 h 1924812"/>
              <a:gd name="connsiteX6" fmla="*/ 5678557 w 5678557"/>
              <a:gd name="connsiteY6" fmla="*/ 1154524 h 1924812"/>
              <a:gd name="connsiteX7" fmla="*/ 5357308 w 5678557"/>
              <a:gd name="connsiteY7" fmla="*/ 1391478 h 1924812"/>
              <a:gd name="connsiteX8" fmla="*/ 3038572 w 5678557"/>
              <a:gd name="connsiteY8" fmla="*/ 1393069 h 1924812"/>
              <a:gd name="connsiteX9" fmla="*/ 3200179 w 5678557"/>
              <a:gd name="connsiteY9" fmla="*/ 1924812 h 1924812"/>
              <a:gd name="connsiteX10" fmla="*/ 2603031 w 5678557"/>
              <a:gd name="connsiteY10" fmla="*/ 1393069 h 1924812"/>
              <a:gd name="connsiteX11" fmla="*/ 321249 w 5678557"/>
              <a:gd name="connsiteY11" fmla="*/ 1391478 h 1924812"/>
              <a:gd name="connsiteX12" fmla="*/ 0 w 5678557"/>
              <a:gd name="connsiteY12" fmla="*/ 1154524 h 1924812"/>
              <a:gd name="connsiteX13" fmla="*/ 0 w 5678557"/>
              <a:gd name="connsiteY13" fmla="*/ 1154529 h 1924812"/>
              <a:gd name="connsiteX14" fmla="*/ 0 w 5678557"/>
              <a:gd name="connsiteY14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54529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87965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4991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15765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793968"/>
              <a:gd name="connsiteX1" fmla="*/ 355870 w 5678557"/>
              <a:gd name="connsiteY1" fmla="*/ 1990 h 1793968"/>
              <a:gd name="connsiteX2" fmla="*/ 5347383 w 5678557"/>
              <a:gd name="connsiteY2" fmla="*/ 0 h 1793968"/>
              <a:gd name="connsiteX3" fmla="*/ 5678557 w 5678557"/>
              <a:gd name="connsiteY3" fmla="*/ 226882 h 1793968"/>
              <a:gd name="connsiteX4" fmla="*/ 5678557 w 5678557"/>
              <a:gd name="connsiteY4" fmla="*/ 1154529 h 1793968"/>
              <a:gd name="connsiteX5" fmla="*/ 5678557 w 5678557"/>
              <a:gd name="connsiteY5" fmla="*/ 1154524 h 1793968"/>
              <a:gd name="connsiteX6" fmla="*/ 5329613 w 5678557"/>
              <a:gd name="connsiteY6" fmla="*/ 1391478 h 1793968"/>
              <a:gd name="connsiteX7" fmla="*/ 3038572 w 5678557"/>
              <a:gd name="connsiteY7" fmla="*/ 1393069 h 1793968"/>
              <a:gd name="connsiteX8" fmla="*/ 3122830 w 5678557"/>
              <a:gd name="connsiteY8" fmla="*/ 1793968 h 1793968"/>
              <a:gd name="connsiteX9" fmla="*/ 2603031 w 5678557"/>
              <a:gd name="connsiteY9" fmla="*/ 1393069 h 1793968"/>
              <a:gd name="connsiteX10" fmla="*/ 376641 w 5678557"/>
              <a:gd name="connsiteY10" fmla="*/ 1391478 h 1793968"/>
              <a:gd name="connsiteX11" fmla="*/ 0 w 5678557"/>
              <a:gd name="connsiteY11" fmla="*/ 1154524 h 1793968"/>
              <a:gd name="connsiteX12" fmla="*/ 0 w 5678557"/>
              <a:gd name="connsiteY12" fmla="*/ 1161555 h 1793968"/>
              <a:gd name="connsiteX13" fmla="*/ 0 w 5678557"/>
              <a:gd name="connsiteY13" fmla="*/ 226882 h 1793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78557" h="1793968">
                <a:moveTo>
                  <a:pt x="0" y="226882"/>
                </a:moveTo>
                <a:cubicBezTo>
                  <a:pt x="0" y="98797"/>
                  <a:pt x="110078" y="5503"/>
                  <a:pt x="355870" y="1990"/>
                </a:cubicBezTo>
                <a:lnTo>
                  <a:pt x="5347383" y="0"/>
                </a:lnTo>
                <a:cubicBezTo>
                  <a:pt x="5475468" y="0"/>
                  <a:pt x="5678557" y="53128"/>
                  <a:pt x="5678557" y="226882"/>
                </a:cubicBezTo>
                <a:lnTo>
                  <a:pt x="5678557" y="1154529"/>
                </a:lnTo>
                <a:lnTo>
                  <a:pt x="5678557" y="1154524"/>
                </a:lnTo>
                <a:cubicBezTo>
                  <a:pt x="5678557" y="1328278"/>
                  <a:pt x="5457698" y="1391478"/>
                  <a:pt x="5329613" y="1391478"/>
                </a:cubicBezTo>
                <a:lnTo>
                  <a:pt x="3038572" y="1393069"/>
                </a:lnTo>
                <a:lnTo>
                  <a:pt x="3122830" y="1793968"/>
                </a:lnTo>
                <a:lnTo>
                  <a:pt x="2603031" y="1393069"/>
                </a:lnTo>
                <a:lnTo>
                  <a:pt x="376641" y="1391478"/>
                </a:lnTo>
                <a:cubicBezTo>
                  <a:pt x="103154" y="1387965"/>
                  <a:pt x="0" y="1282609"/>
                  <a:pt x="0" y="1154524"/>
                </a:cubicBezTo>
                <a:lnTo>
                  <a:pt x="0" y="1161555"/>
                </a:lnTo>
                <a:lnTo>
                  <a:pt x="0" y="226882"/>
                </a:lnTo>
                <a:close/>
              </a:path>
            </a:pathLst>
          </a:custGeom>
          <a:solidFill>
            <a:srgbClr val="5AB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...it would have 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same 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positive environmental impact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as taking 1 in 4 cars off the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road</a:t>
            </a:r>
          </a:p>
          <a:p>
            <a:pPr>
              <a:spcAft>
                <a:spcPts val="25"/>
              </a:spcAft>
            </a:pP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28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204" y="5315957"/>
            <a:ext cx="1383667" cy="1383667"/>
          </a:xfrm>
          <a:prstGeom prst="rect">
            <a:avLst/>
          </a:prstGeom>
        </p:spPr>
      </p:pic>
      <p:sp>
        <p:nvSpPr>
          <p:cNvPr id="8" name="Rounded Rectangular Callout 4"/>
          <p:cNvSpPr>
            <a:spLocks noChangeAspect="1"/>
          </p:cNvSpPr>
          <p:nvPr/>
        </p:nvSpPr>
        <p:spPr>
          <a:xfrm flipH="1">
            <a:off x="5597914" y="2162072"/>
            <a:ext cx="3317957" cy="1194512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80803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401549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401549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38572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2366065 w 5678557"/>
              <a:gd name="connsiteY3" fmla="*/ 0 h 1929848"/>
              <a:gd name="connsiteX4" fmla="*/ 5347383 w 5678557"/>
              <a:gd name="connsiteY4" fmla="*/ 5036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357308 w 5678557"/>
              <a:gd name="connsiteY10" fmla="*/ 1396514 h 1929848"/>
              <a:gd name="connsiteX11" fmla="*/ 3038572 w 5678557"/>
              <a:gd name="connsiteY11" fmla="*/ 1398105 h 1929848"/>
              <a:gd name="connsiteX12" fmla="*/ 3200179 w 5678557"/>
              <a:gd name="connsiteY12" fmla="*/ 1929848 h 1929848"/>
              <a:gd name="connsiteX13" fmla="*/ 2603031 w 5678557"/>
              <a:gd name="connsiteY13" fmla="*/ 1398105 h 1929848"/>
              <a:gd name="connsiteX14" fmla="*/ 321249 w 5678557"/>
              <a:gd name="connsiteY14" fmla="*/ 1396514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5347383 w 5678557"/>
              <a:gd name="connsiteY3" fmla="*/ 5036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357308 w 5678557"/>
              <a:gd name="connsiteY9" fmla="*/ 1396514 h 1929848"/>
              <a:gd name="connsiteX10" fmla="*/ 3038572 w 5678557"/>
              <a:gd name="connsiteY10" fmla="*/ 1398105 h 1929848"/>
              <a:gd name="connsiteX11" fmla="*/ 3200179 w 5678557"/>
              <a:gd name="connsiteY11" fmla="*/ 1929848 h 1929848"/>
              <a:gd name="connsiteX12" fmla="*/ 2603031 w 5678557"/>
              <a:gd name="connsiteY12" fmla="*/ 1398105 h 1929848"/>
              <a:gd name="connsiteX13" fmla="*/ 321249 w 5678557"/>
              <a:gd name="connsiteY13" fmla="*/ 1396514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5347383 w 5678557"/>
              <a:gd name="connsiteY2" fmla="*/ 5036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357308 w 5678557"/>
              <a:gd name="connsiteY8" fmla="*/ 1396514 h 1929848"/>
              <a:gd name="connsiteX9" fmla="*/ 3038572 w 5678557"/>
              <a:gd name="connsiteY9" fmla="*/ 1398105 h 1929848"/>
              <a:gd name="connsiteX10" fmla="*/ 3200179 w 5678557"/>
              <a:gd name="connsiteY10" fmla="*/ 1929848 h 1929848"/>
              <a:gd name="connsiteX11" fmla="*/ 2603031 w 5678557"/>
              <a:gd name="connsiteY11" fmla="*/ 1398105 h 1929848"/>
              <a:gd name="connsiteX12" fmla="*/ 321249 w 5678557"/>
              <a:gd name="connsiteY12" fmla="*/ 1396514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1154529 h 1924812"/>
              <a:gd name="connsiteX6" fmla="*/ 5678557 w 5678557"/>
              <a:gd name="connsiteY6" fmla="*/ 1154524 h 1924812"/>
              <a:gd name="connsiteX7" fmla="*/ 5357308 w 5678557"/>
              <a:gd name="connsiteY7" fmla="*/ 1391478 h 1924812"/>
              <a:gd name="connsiteX8" fmla="*/ 3038572 w 5678557"/>
              <a:gd name="connsiteY8" fmla="*/ 1393069 h 1924812"/>
              <a:gd name="connsiteX9" fmla="*/ 3200179 w 5678557"/>
              <a:gd name="connsiteY9" fmla="*/ 1924812 h 1924812"/>
              <a:gd name="connsiteX10" fmla="*/ 2603031 w 5678557"/>
              <a:gd name="connsiteY10" fmla="*/ 1393069 h 1924812"/>
              <a:gd name="connsiteX11" fmla="*/ 321249 w 5678557"/>
              <a:gd name="connsiteY11" fmla="*/ 1391478 h 1924812"/>
              <a:gd name="connsiteX12" fmla="*/ 0 w 5678557"/>
              <a:gd name="connsiteY12" fmla="*/ 1154524 h 1924812"/>
              <a:gd name="connsiteX13" fmla="*/ 0 w 5678557"/>
              <a:gd name="connsiteY13" fmla="*/ 1154529 h 1924812"/>
              <a:gd name="connsiteX14" fmla="*/ 0 w 5678557"/>
              <a:gd name="connsiteY14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54529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87965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4991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15765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793968"/>
              <a:gd name="connsiteX1" fmla="*/ 355870 w 5678557"/>
              <a:gd name="connsiteY1" fmla="*/ 1990 h 1793968"/>
              <a:gd name="connsiteX2" fmla="*/ 5347383 w 5678557"/>
              <a:gd name="connsiteY2" fmla="*/ 0 h 1793968"/>
              <a:gd name="connsiteX3" fmla="*/ 5678557 w 5678557"/>
              <a:gd name="connsiteY3" fmla="*/ 226882 h 1793968"/>
              <a:gd name="connsiteX4" fmla="*/ 5678557 w 5678557"/>
              <a:gd name="connsiteY4" fmla="*/ 1154529 h 1793968"/>
              <a:gd name="connsiteX5" fmla="*/ 5678557 w 5678557"/>
              <a:gd name="connsiteY5" fmla="*/ 1154524 h 1793968"/>
              <a:gd name="connsiteX6" fmla="*/ 5329613 w 5678557"/>
              <a:gd name="connsiteY6" fmla="*/ 1391478 h 1793968"/>
              <a:gd name="connsiteX7" fmla="*/ 3038572 w 5678557"/>
              <a:gd name="connsiteY7" fmla="*/ 1393069 h 1793968"/>
              <a:gd name="connsiteX8" fmla="*/ 3122830 w 5678557"/>
              <a:gd name="connsiteY8" fmla="*/ 1793968 h 1793968"/>
              <a:gd name="connsiteX9" fmla="*/ 2603031 w 5678557"/>
              <a:gd name="connsiteY9" fmla="*/ 1393069 h 1793968"/>
              <a:gd name="connsiteX10" fmla="*/ 376641 w 5678557"/>
              <a:gd name="connsiteY10" fmla="*/ 1391478 h 1793968"/>
              <a:gd name="connsiteX11" fmla="*/ 0 w 5678557"/>
              <a:gd name="connsiteY11" fmla="*/ 1154524 h 1793968"/>
              <a:gd name="connsiteX12" fmla="*/ 0 w 5678557"/>
              <a:gd name="connsiteY12" fmla="*/ 1161555 h 1793968"/>
              <a:gd name="connsiteX13" fmla="*/ 0 w 5678557"/>
              <a:gd name="connsiteY13" fmla="*/ 226882 h 1793968"/>
              <a:gd name="connsiteX0" fmla="*/ 0 w 5678557"/>
              <a:gd name="connsiteY0" fmla="*/ 226882 h 1793968"/>
              <a:gd name="connsiteX1" fmla="*/ 355870 w 5678557"/>
              <a:gd name="connsiteY1" fmla="*/ 1990 h 1793968"/>
              <a:gd name="connsiteX2" fmla="*/ 5347383 w 5678557"/>
              <a:gd name="connsiteY2" fmla="*/ 0 h 1793968"/>
              <a:gd name="connsiteX3" fmla="*/ 5678557 w 5678557"/>
              <a:gd name="connsiteY3" fmla="*/ 226882 h 1793968"/>
              <a:gd name="connsiteX4" fmla="*/ 5678557 w 5678557"/>
              <a:gd name="connsiteY4" fmla="*/ 1154529 h 1793968"/>
              <a:gd name="connsiteX5" fmla="*/ 5678557 w 5678557"/>
              <a:gd name="connsiteY5" fmla="*/ 1154524 h 1793968"/>
              <a:gd name="connsiteX6" fmla="*/ 5329613 w 5678557"/>
              <a:gd name="connsiteY6" fmla="*/ 1391478 h 1793968"/>
              <a:gd name="connsiteX7" fmla="*/ 3038572 w 5678557"/>
              <a:gd name="connsiteY7" fmla="*/ 1393069 h 1793968"/>
              <a:gd name="connsiteX8" fmla="*/ 3122830 w 5678557"/>
              <a:gd name="connsiteY8" fmla="*/ 1793968 h 1793968"/>
              <a:gd name="connsiteX9" fmla="*/ 2679911 w 5678557"/>
              <a:gd name="connsiteY9" fmla="*/ 1393069 h 1793968"/>
              <a:gd name="connsiteX10" fmla="*/ 376641 w 5678557"/>
              <a:gd name="connsiteY10" fmla="*/ 1391478 h 1793968"/>
              <a:gd name="connsiteX11" fmla="*/ 0 w 5678557"/>
              <a:gd name="connsiteY11" fmla="*/ 1154524 h 1793968"/>
              <a:gd name="connsiteX12" fmla="*/ 0 w 5678557"/>
              <a:gd name="connsiteY12" fmla="*/ 1161555 h 1793968"/>
              <a:gd name="connsiteX13" fmla="*/ 0 w 5678557"/>
              <a:gd name="connsiteY13" fmla="*/ 226882 h 1793968"/>
              <a:gd name="connsiteX0" fmla="*/ 0 w 5678557"/>
              <a:gd name="connsiteY0" fmla="*/ 231370 h 1798456"/>
              <a:gd name="connsiteX1" fmla="*/ 365482 w 5678557"/>
              <a:gd name="connsiteY1" fmla="*/ 0 h 1798456"/>
              <a:gd name="connsiteX2" fmla="*/ 5347383 w 5678557"/>
              <a:gd name="connsiteY2" fmla="*/ 4488 h 1798456"/>
              <a:gd name="connsiteX3" fmla="*/ 5678557 w 5678557"/>
              <a:gd name="connsiteY3" fmla="*/ 231370 h 1798456"/>
              <a:gd name="connsiteX4" fmla="*/ 5678557 w 5678557"/>
              <a:gd name="connsiteY4" fmla="*/ 1159017 h 1798456"/>
              <a:gd name="connsiteX5" fmla="*/ 5678557 w 5678557"/>
              <a:gd name="connsiteY5" fmla="*/ 1159012 h 1798456"/>
              <a:gd name="connsiteX6" fmla="*/ 5329613 w 5678557"/>
              <a:gd name="connsiteY6" fmla="*/ 1395966 h 1798456"/>
              <a:gd name="connsiteX7" fmla="*/ 3038572 w 5678557"/>
              <a:gd name="connsiteY7" fmla="*/ 1397557 h 1798456"/>
              <a:gd name="connsiteX8" fmla="*/ 3122830 w 5678557"/>
              <a:gd name="connsiteY8" fmla="*/ 1798456 h 1798456"/>
              <a:gd name="connsiteX9" fmla="*/ 2679911 w 5678557"/>
              <a:gd name="connsiteY9" fmla="*/ 1397557 h 1798456"/>
              <a:gd name="connsiteX10" fmla="*/ 376641 w 5678557"/>
              <a:gd name="connsiteY10" fmla="*/ 1395966 h 1798456"/>
              <a:gd name="connsiteX11" fmla="*/ 0 w 5678557"/>
              <a:gd name="connsiteY11" fmla="*/ 1159012 h 1798456"/>
              <a:gd name="connsiteX12" fmla="*/ 0 w 5678557"/>
              <a:gd name="connsiteY12" fmla="*/ 1166043 h 1798456"/>
              <a:gd name="connsiteX13" fmla="*/ 0 w 5678557"/>
              <a:gd name="connsiteY13" fmla="*/ 231370 h 1798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78557" h="1798456">
                <a:moveTo>
                  <a:pt x="0" y="231370"/>
                </a:moveTo>
                <a:cubicBezTo>
                  <a:pt x="0" y="103285"/>
                  <a:pt x="119690" y="3513"/>
                  <a:pt x="365482" y="0"/>
                </a:cubicBezTo>
                <a:lnTo>
                  <a:pt x="5347383" y="4488"/>
                </a:lnTo>
                <a:cubicBezTo>
                  <a:pt x="5475468" y="4488"/>
                  <a:pt x="5678557" y="57616"/>
                  <a:pt x="5678557" y="231370"/>
                </a:cubicBezTo>
                <a:lnTo>
                  <a:pt x="5678557" y="1159017"/>
                </a:lnTo>
                <a:lnTo>
                  <a:pt x="5678557" y="1159012"/>
                </a:lnTo>
                <a:cubicBezTo>
                  <a:pt x="5678557" y="1332766"/>
                  <a:pt x="5457698" y="1395966"/>
                  <a:pt x="5329613" y="1395966"/>
                </a:cubicBezTo>
                <a:lnTo>
                  <a:pt x="3038572" y="1397557"/>
                </a:lnTo>
                <a:lnTo>
                  <a:pt x="3122830" y="1798456"/>
                </a:lnTo>
                <a:lnTo>
                  <a:pt x="2679911" y="1397557"/>
                </a:lnTo>
                <a:lnTo>
                  <a:pt x="376641" y="1395966"/>
                </a:lnTo>
                <a:cubicBezTo>
                  <a:pt x="103154" y="1392453"/>
                  <a:pt x="0" y="1287097"/>
                  <a:pt x="0" y="1159012"/>
                </a:cubicBezTo>
                <a:lnTo>
                  <a:pt x="0" y="1166043"/>
                </a:lnTo>
                <a:lnTo>
                  <a:pt x="0" y="231370"/>
                </a:lnTo>
                <a:close/>
              </a:path>
            </a:pathLst>
          </a:custGeom>
          <a:solidFill>
            <a:srgbClr val="5AB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… how can our school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help fight against food waste?</a:t>
            </a: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ounded Rectangular Callout 4"/>
          <p:cNvSpPr>
            <a:spLocks noChangeAspect="1"/>
          </p:cNvSpPr>
          <p:nvPr/>
        </p:nvSpPr>
        <p:spPr>
          <a:xfrm>
            <a:off x="612913" y="601200"/>
            <a:ext cx="3283584" cy="2025509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5446639 w 5678557"/>
              <a:gd name="connsiteY4" fmla="*/ 0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446639 w 5678557"/>
              <a:gd name="connsiteY10" fmla="*/ 1391478 h 1929848"/>
              <a:gd name="connsiteX11" fmla="*/ 3008796 w 5678557"/>
              <a:gd name="connsiteY11" fmla="*/ 1398105 h 1929848"/>
              <a:gd name="connsiteX12" fmla="*/ 3200179 w 5678557"/>
              <a:gd name="connsiteY12" fmla="*/ 1929848 h 1929848"/>
              <a:gd name="connsiteX13" fmla="*/ 2662583 w 5678557"/>
              <a:gd name="connsiteY13" fmla="*/ 1398105 h 1929848"/>
              <a:gd name="connsiteX14" fmla="*/ 231918 w 5678557"/>
              <a:gd name="connsiteY14" fmla="*/ 1391478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446639 w 5678557"/>
              <a:gd name="connsiteY9" fmla="*/ 1391478 h 1929848"/>
              <a:gd name="connsiteX10" fmla="*/ 3008796 w 5678557"/>
              <a:gd name="connsiteY10" fmla="*/ 1398105 h 1929848"/>
              <a:gd name="connsiteX11" fmla="*/ 3200179 w 5678557"/>
              <a:gd name="connsiteY11" fmla="*/ 1929848 h 1929848"/>
              <a:gd name="connsiteX12" fmla="*/ 2662583 w 5678557"/>
              <a:gd name="connsiteY12" fmla="*/ 1398105 h 1929848"/>
              <a:gd name="connsiteX13" fmla="*/ 231918 w 5678557"/>
              <a:gd name="connsiteY13" fmla="*/ 1391478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446639 w 5678557"/>
              <a:gd name="connsiteY9" fmla="*/ 1391478 h 1929848"/>
              <a:gd name="connsiteX10" fmla="*/ 3008796 w 5678557"/>
              <a:gd name="connsiteY10" fmla="*/ 1398105 h 1929848"/>
              <a:gd name="connsiteX11" fmla="*/ 3200179 w 5678557"/>
              <a:gd name="connsiteY11" fmla="*/ 1929848 h 1929848"/>
              <a:gd name="connsiteX12" fmla="*/ 2662583 w 5678557"/>
              <a:gd name="connsiteY12" fmla="*/ 1398105 h 1929848"/>
              <a:gd name="connsiteX13" fmla="*/ 231918 w 5678557"/>
              <a:gd name="connsiteY13" fmla="*/ 1391478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446639 w 5678557"/>
              <a:gd name="connsiteY8" fmla="*/ 1391478 h 1929848"/>
              <a:gd name="connsiteX9" fmla="*/ 3008796 w 5678557"/>
              <a:gd name="connsiteY9" fmla="*/ 1398105 h 1929848"/>
              <a:gd name="connsiteX10" fmla="*/ 3200179 w 5678557"/>
              <a:gd name="connsiteY10" fmla="*/ 1929848 h 1929848"/>
              <a:gd name="connsiteX11" fmla="*/ 2662583 w 5678557"/>
              <a:gd name="connsiteY11" fmla="*/ 1398105 h 1929848"/>
              <a:gd name="connsiteX12" fmla="*/ 231918 w 5678557"/>
              <a:gd name="connsiteY12" fmla="*/ 1391478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377884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377884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78557" h="1929848">
                <a:moveTo>
                  <a:pt x="0" y="231918"/>
                </a:moveTo>
                <a:cubicBezTo>
                  <a:pt x="0" y="103833"/>
                  <a:pt x="88556" y="9750"/>
                  <a:pt x="315952" y="4875"/>
                </a:cubicBezTo>
                <a:lnTo>
                  <a:pt x="5377884" y="0"/>
                </a:lnTo>
                <a:cubicBezTo>
                  <a:pt x="5597639" y="9751"/>
                  <a:pt x="5678557" y="103833"/>
                  <a:pt x="5678557" y="231918"/>
                </a:cubicBezTo>
                <a:lnTo>
                  <a:pt x="5678557" y="811696"/>
                </a:lnTo>
                <a:lnTo>
                  <a:pt x="5678557" y="1159565"/>
                </a:lnTo>
                <a:lnTo>
                  <a:pt x="5678557" y="1159560"/>
                </a:lnTo>
                <a:cubicBezTo>
                  <a:pt x="5678557" y="1287645"/>
                  <a:pt x="5590001" y="1401228"/>
                  <a:pt x="5408442" y="1396353"/>
                </a:cubicBezTo>
                <a:lnTo>
                  <a:pt x="3062271" y="1398105"/>
                </a:lnTo>
                <a:lnTo>
                  <a:pt x="3200179" y="1929848"/>
                </a:lnTo>
                <a:lnTo>
                  <a:pt x="2654942" y="1388354"/>
                </a:lnTo>
                <a:lnTo>
                  <a:pt x="285392" y="1391478"/>
                </a:lnTo>
                <a:cubicBezTo>
                  <a:pt x="88553" y="1396353"/>
                  <a:pt x="0" y="1287645"/>
                  <a:pt x="0" y="1159560"/>
                </a:cubicBezTo>
                <a:lnTo>
                  <a:pt x="0" y="1159565"/>
                </a:lnTo>
                <a:lnTo>
                  <a:pt x="0" y="811696"/>
                </a:lnTo>
                <a:lnTo>
                  <a:pt x="0" y="231918"/>
                </a:lnTo>
                <a:close/>
              </a:path>
            </a:pathLst>
          </a:custGeom>
          <a:solidFill>
            <a:srgbClr val="E9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Scottish Government has pledged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 reduce food waste in Scotland by 33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%</a:t>
            </a:r>
          </a:p>
          <a:p>
            <a:pPr>
              <a:spcAft>
                <a:spcPts val="25"/>
              </a:spcAft>
            </a:pP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by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2025...</a:t>
            </a:r>
          </a:p>
          <a:p>
            <a:pPr>
              <a:spcAft>
                <a:spcPts val="25"/>
              </a:spcAft>
            </a:pP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840" y="1991502"/>
            <a:ext cx="4721380" cy="432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91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204" y="5315957"/>
            <a:ext cx="1383667" cy="1383667"/>
          </a:xfrm>
          <a:prstGeom prst="rect">
            <a:avLst/>
          </a:prstGeom>
        </p:spPr>
      </p:pic>
      <p:sp>
        <p:nvSpPr>
          <p:cNvPr id="8" name="Rounded Rectangular Callout 4"/>
          <p:cNvSpPr>
            <a:spLocks noChangeAspect="1"/>
          </p:cNvSpPr>
          <p:nvPr/>
        </p:nvSpPr>
        <p:spPr>
          <a:xfrm>
            <a:off x="612912" y="1217827"/>
            <a:ext cx="5119148" cy="1471511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5446639 w 5678557"/>
              <a:gd name="connsiteY4" fmla="*/ 0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446639 w 5678557"/>
              <a:gd name="connsiteY10" fmla="*/ 1391478 h 1929848"/>
              <a:gd name="connsiteX11" fmla="*/ 3008796 w 5678557"/>
              <a:gd name="connsiteY11" fmla="*/ 1398105 h 1929848"/>
              <a:gd name="connsiteX12" fmla="*/ 3200179 w 5678557"/>
              <a:gd name="connsiteY12" fmla="*/ 1929848 h 1929848"/>
              <a:gd name="connsiteX13" fmla="*/ 2662583 w 5678557"/>
              <a:gd name="connsiteY13" fmla="*/ 1398105 h 1929848"/>
              <a:gd name="connsiteX14" fmla="*/ 231918 w 5678557"/>
              <a:gd name="connsiteY14" fmla="*/ 1391478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446639 w 5678557"/>
              <a:gd name="connsiteY9" fmla="*/ 1391478 h 1929848"/>
              <a:gd name="connsiteX10" fmla="*/ 3008796 w 5678557"/>
              <a:gd name="connsiteY10" fmla="*/ 1398105 h 1929848"/>
              <a:gd name="connsiteX11" fmla="*/ 3200179 w 5678557"/>
              <a:gd name="connsiteY11" fmla="*/ 1929848 h 1929848"/>
              <a:gd name="connsiteX12" fmla="*/ 2662583 w 5678557"/>
              <a:gd name="connsiteY12" fmla="*/ 1398105 h 1929848"/>
              <a:gd name="connsiteX13" fmla="*/ 231918 w 5678557"/>
              <a:gd name="connsiteY13" fmla="*/ 1391478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446639 w 5678557"/>
              <a:gd name="connsiteY9" fmla="*/ 1391478 h 1929848"/>
              <a:gd name="connsiteX10" fmla="*/ 3008796 w 5678557"/>
              <a:gd name="connsiteY10" fmla="*/ 1398105 h 1929848"/>
              <a:gd name="connsiteX11" fmla="*/ 3200179 w 5678557"/>
              <a:gd name="connsiteY11" fmla="*/ 1929848 h 1929848"/>
              <a:gd name="connsiteX12" fmla="*/ 2662583 w 5678557"/>
              <a:gd name="connsiteY12" fmla="*/ 1398105 h 1929848"/>
              <a:gd name="connsiteX13" fmla="*/ 231918 w 5678557"/>
              <a:gd name="connsiteY13" fmla="*/ 1391478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446639 w 5678557"/>
              <a:gd name="connsiteY8" fmla="*/ 1391478 h 1929848"/>
              <a:gd name="connsiteX9" fmla="*/ 3008796 w 5678557"/>
              <a:gd name="connsiteY9" fmla="*/ 1398105 h 1929848"/>
              <a:gd name="connsiteX10" fmla="*/ 3200179 w 5678557"/>
              <a:gd name="connsiteY10" fmla="*/ 1929848 h 1929848"/>
              <a:gd name="connsiteX11" fmla="*/ 2662583 w 5678557"/>
              <a:gd name="connsiteY11" fmla="*/ 1398105 h 1929848"/>
              <a:gd name="connsiteX12" fmla="*/ 231918 w 5678557"/>
              <a:gd name="connsiteY12" fmla="*/ 1391478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377884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377884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78557" h="1929848">
                <a:moveTo>
                  <a:pt x="0" y="231918"/>
                </a:moveTo>
                <a:cubicBezTo>
                  <a:pt x="0" y="103833"/>
                  <a:pt x="88556" y="9750"/>
                  <a:pt x="315952" y="4875"/>
                </a:cubicBezTo>
                <a:lnTo>
                  <a:pt x="5377884" y="0"/>
                </a:lnTo>
                <a:cubicBezTo>
                  <a:pt x="5597639" y="9751"/>
                  <a:pt x="5678557" y="103833"/>
                  <a:pt x="5678557" y="231918"/>
                </a:cubicBezTo>
                <a:lnTo>
                  <a:pt x="5678557" y="811696"/>
                </a:lnTo>
                <a:lnTo>
                  <a:pt x="5678557" y="1159565"/>
                </a:lnTo>
                <a:lnTo>
                  <a:pt x="5678557" y="1159560"/>
                </a:lnTo>
                <a:cubicBezTo>
                  <a:pt x="5678557" y="1287645"/>
                  <a:pt x="5590001" y="1401228"/>
                  <a:pt x="5408442" y="1396353"/>
                </a:cubicBezTo>
                <a:lnTo>
                  <a:pt x="3062271" y="1398105"/>
                </a:lnTo>
                <a:lnTo>
                  <a:pt x="3200179" y="1929848"/>
                </a:lnTo>
                <a:lnTo>
                  <a:pt x="2654942" y="1388354"/>
                </a:lnTo>
                <a:lnTo>
                  <a:pt x="285392" y="1391478"/>
                </a:lnTo>
                <a:cubicBezTo>
                  <a:pt x="88553" y="1396353"/>
                  <a:pt x="0" y="1287645"/>
                  <a:pt x="0" y="1159560"/>
                </a:cubicBezTo>
                <a:lnTo>
                  <a:pt x="0" y="1159565"/>
                </a:lnTo>
                <a:lnTo>
                  <a:pt x="0" y="811696"/>
                </a:lnTo>
                <a:lnTo>
                  <a:pt x="0" y="231918"/>
                </a:lnTo>
                <a:close/>
              </a:path>
            </a:pathLst>
          </a:custGeom>
          <a:solidFill>
            <a:srgbClr val="E9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Why not put pictures here of your autopsy or activity in your classrooms on food waste?</a:t>
            </a:r>
            <a:endParaRPr lang="en-US" dirty="0" smtClean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 smtClean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ounded Rectangular Callout 4"/>
          <p:cNvSpPr>
            <a:spLocks noChangeAspect="1"/>
          </p:cNvSpPr>
          <p:nvPr/>
        </p:nvSpPr>
        <p:spPr>
          <a:xfrm flipH="1">
            <a:off x="3172486" y="3073485"/>
            <a:ext cx="5250243" cy="1748510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80803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401549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401549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38572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2366065 w 5678557"/>
              <a:gd name="connsiteY3" fmla="*/ 0 h 1929848"/>
              <a:gd name="connsiteX4" fmla="*/ 5347383 w 5678557"/>
              <a:gd name="connsiteY4" fmla="*/ 5036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357308 w 5678557"/>
              <a:gd name="connsiteY10" fmla="*/ 1396514 h 1929848"/>
              <a:gd name="connsiteX11" fmla="*/ 3038572 w 5678557"/>
              <a:gd name="connsiteY11" fmla="*/ 1398105 h 1929848"/>
              <a:gd name="connsiteX12" fmla="*/ 3200179 w 5678557"/>
              <a:gd name="connsiteY12" fmla="*/ 1929848 h 1929848"/>
              <a:gd name="connsiteX13" fmla="*/ 2603031 w 5678557"/>
              <a:gd name="connsiteY13" fmla="*/ 1398105 h 1929848"/>
              <a:gd name="connsiteX14" fmla="*/ 321249 w 5678557"/>
              <a:gd name="connsiteY14" fmla="*/ 1396514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5347383 w 5678557"/>
              <a:gd name="connsiteY3" fmla="*/ 5036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357308 w 5678557"/>
              <a:gd name="connsiteY9" fmla="*/ 1396514 h 1929848"/>
              <a:gd name="connsiteX10" fmla="*/ 3038572 w 5678557"/>
              <a:gd name="connsiteY10" fmla="*/ 1398105 h 1929848"/>
              <a:gd name="connsiteX11" fmla="*/ 3200179 w 5678557"/>
              <a:gd name="connsiteY11" fmla="*/ 1929848 h 1929848"/>
              <a:gd name="connsiteX12" fmla="*/ 2603031 w 5678557"/>
              <a:gd name="connsiteY12" fmla="*/ 1398105 h 1929848"/>
              <a:gd name="connsiteX13" fmla="*/ 321249 w 5678557"/>
              <a:gd name="connsiteY13" fmla="*/ 1396514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5347383 w 5678557"/>
              <a:gd name="connsiteY2" fmla="*/ 5036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357308 w 5678557"/>
              <a:gd name="connsiteY8" fmla="*/ 1396514 h 1929848"/>
              <a:gd name="connsiteX9" fmla="*/ 3038572 w 5678557"/>
              <a:gd name="connsiteY9" fmla="*/ 1398105 h 1929848"/>
              <a:gd name="connsiteX10" fmla="*/ 3200179 w 5678557"/>
              <a:gd name="connsiteY10" fmla="*/ 1929848 h 1929848"/>
              <a:gd name="connsiteX11" fmla="*/ 2603031 w 5678557"/>
              <a:gd name="connsiteY11" fmla="*/ 1398105 h 1929848"/>
              <a:gd name="connsiteX12" fmla="*/ 321249 w 5678557"/>
              <a:gd name="connsiteY12" fmla="*/ 1396514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1154529 h 1924812"/>
              <a:gd name="connsiteX6" fmla="*/ 5678557 w 5678557"/>
              <a:gd name="connsiteY6" fmla="*/ 1154524 h 1924812"/>
              <a:gd name="connsiteX7" fmla="*/ 5357308 w 5678557"/>
              <a:gd name="connsiteY7" fmla="*/ 1391478 h 1924812"/>
              <a:gd name="connsiteX8" fmla="*/ 3038572 w 5678557"/>
              <a:gd name="connsiteY8" fmla="*/ 1393069 h 1924812"/>
              <a:gd name="connsiteX9" fmla="*/ 3200179 w 5678557"/>
              <a:gd name="connsiteY9" fmla="*/ 1924812 h 1924812"/>
              <a:gd name="connsiteX10" fmla="*/ 2603031 w 5678557"/>
              <a:gd name="connsiteY10" fmla="*/ 1393069 h 1924812"/>
              <a:gd name="connsiteX11" fmla="*/ 321249 w 5678557"/>
              <a:gd name="connsiteY11" fmla="*/ 1391478 h 1924812"/>
              <a:gd name="connsiteX12" fmla="*/ 0 w 5678557"/>
              <a:gd name="connsiteY12" fmla="*/ 1154524 h 1924812"/>
              <a:gd name="connsiteX13" fmla="*/ 0 w 5678557"/>
              <a:gd name="connsiteY13" fmla="*/ 1154529 h 1924812"/>
              <a:gd name="connsiteX14" fmla="*/ 0 w 5678557"/>
              <a:gd name="connsiteY14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54529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87965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4991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15765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793968"/>
              <a:gd name="connsiteX1" fmla="*/ 355870 w 5678557"/>
              <a:gd name="connsiteY1" fmla="*/ 1990 h 1793968"/>
              <a:gd name="connsiteX2" fmla="*/ 5347383 w 5678557"/>
              <a:gd name="connsiteY2" fmla="*/ 0 h 1793968"/>
              <a:gd name="connsiteX3" fmla="*/ 5678557 w 5678557"/>
              <a:gd name="connsiteY3" fmla="*/ 226882 h 1793968"/>
              <a:gd name="connsiteX4" fmla="*/ 5678557 w 5678557"/>
              <a:gd name="connsiteY4" fmla="*/ 1154529 h 1793968"/>
              <a:gd name="connsiteX5" fmla="*/ 5678557 w 5678557"/>
              <a:gd name="connsiteY5" fmla="*/ 1154524 h 1793968"/>
              <a:gd name="connsiteX6" fmla="*/ 5329613 w 5678557"/>
              <a:gd name="connsiteY6" fmla="*/ 1391478 h 1793968"/>
              <a:gd name="connsiteX7" fmla="*/ 3038572 w 5678557"/>
              <a:gd name="connsiteY7" fmla="*/ 1393069 h 1793968"/>
              <a:gd name="connsiteX8" fmla="*/ 3122830 w 5678557"/>
              <a:gd name="connsiteY8" fmla="*/ 1793968 h 1793968"/>
              <a:gd name="connsiteX9" fmla="*/ 2603031 w 5678557"/>
              <a:gd name="connsiteY9" fmla="*/ 1393069 h 1793968"/>
              <a:gd name="connsiteX10" fmla="*/ 376641 w 5678557"/>
              <a:gd name="connsiteY10" fmla="*/ 1391478 h 1793968"/>
              <a:gd name="connsiteX11" fmla="*/ 0 w 5678557"/>
              <a:gd name="connsiteY11" fmla="*/ 1154524 h 1793968"/>
              <a:gd name="connsiteX12" fmla="*/ 0 w 5678557"/>
              <a:gd name="connsiteY12" fmla="*/ 1161555 h 1793968"/>
              <a:gd name="connsiteX13" fmla="*/ 0 w 5678557"/>
              <a:gd name="connsiteY13" fmla="*/ 226882 h 1793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78557" h="1793968">
                <a:moveTo>
                  <a:pt x="0" y="226882"/>
                </a:moveTo>
                <a:cubicBezTo>
                  <a:pt x="0" y="98797"/>
                  <a:pt x="110078" y="5503"/>
                  <a:pt x="355870" y="1990"/>
                </a:cubicBezTo>
                <a:lnTo>
                  <a:pt x="5347383" y="0"/>
                </a:lnTo>
                <a:cubicBezTo>
                  <a:pt x="5475468" y="0"/>
                  <a:pt x="5678557" y="53128"/>
                  <a:pt x="5678557" y="226882"/>
                </a:cubicBezTo>
                <a:lnTo>
                  <a:pt x="5678557" y="1154529"/>
                </a:lnTo>
                <a:lnTo>
                  <a:pt x="5678557" y="1154524"/>
                </a:lnTo>
                <a:cubicBezTo>
                  <a:pt x="5678557" y="1328278"/>
                  <a:pt x="5457698" y="1391478"/>
                  <a:pt x="5329613" y="1391478"/>
                </a:cubicBezTo>
                <a:lnTo>
                  <a:pt x="3038572" y="1393069"/>
                </a:lnTo>
                <a:lnTo>
                  <a:pt x="3122830" y="1793968"/>
                </a:lnTo>
                <a:lnTo>
                  <a:pt x="2603031" y="1393069"/>
                </a:lnTo>
                <a:lnTo>
                  <a:pt x="376641" y="1391478"/>
                </a:lnTo>
                <a:cubicBezTo>
                  <a:pt x="103154" y="1387965"/>
                  <a:pt x="0" y="1282609"/>
                  <a:pt x="0" y="1154524"/>
                </a:cubicBezTo>
                <a:lnTo>
                  <a:pt x="0" y="1161555"/>
                </a:lnTo>
                <a:lnTo>
                  <a:pt x="0" y="226882"/>
                </a:lnTo>
                <a:close/>
              </a:path>
            </a:pathLst>
          </a:custGeom>
          <a:solidFill>
            <a:srgbClr val="5AB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 PowerPoint is here for you to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personalise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 The key facts from the other lessons are listed if useful.</a:t>
            </a: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ounded Rectangular Callout 4"/>
          <p:cNvSpPr>
            <a:spLocks noChangeAspect="1"/>
          </p:cNvSpPr>
          <p:nvPr/>
        </p:nvSpPr>
        <p:spPr>
          <a:xfrm>
            <a:off x="1187356" y="5206143"/>
            <a:ext cx="3734085" cy="1194512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982663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2201644 w 5678557"/>
              <a:gd name="connsiteY3" fmla="*/ 8817 h 1929848"/>
              <a:gd name="connsiteX4" fmla="*/ 2982663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2201644 w 5678557"/>
              <a:gd name="connsiteY3" fmla="*/ 8817 h 1929848"/>
              <a:gd name="connsiteX4" fmla="*/ 2982663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40736 h 1938666"/>
              <a:gd name="connsiteX1" fmla="*/ 231918 w 5678557"/>
              <a:gd name="connsiteY1" fmla="*/ 8818 h 1938666"/>
              <a:gd name="connsiteX2" fmla="*/ 946426 w 5678557"/>
              <a:gd name="connsiteY2" fmla="*/ 8818 h 1938666"/>
              <a:gd name="connsiteX3" fmla="*/ 2653083 w 5678557"/>
              <a:gd name="connsiteY3" fmla="*/ 0 h 1938666"/>
              <a:gd name="connsiteX4" fmla="*/ 2982663 w 5678557"/>
              <a:gd name="connsiteY4" fmla="*/ 8818 h 1938666"/>
              <a:gd name="connsiteX5" fmla="*/ 5446639 w 5678557"/>
              <a:gd name="connsiteY5" fmla="*/ 8818 h 1938666"/>
              <a:gd name="connsiteX6" fmla="*/ 5678557 w 5678557"/>
              <a:gd name="connsiteY6" fmla="*/ 240736 h 1938666"/>
              <a:gd name="connsiteX7" fmla="*/ 5678557 w 5678557"/>
              <a:gd name="connsiteY7" fmla="*/ 820514 h 1938666"/>
              <a:gd name="connsiteX8" fmla="*/ 5678557 w 5678557"/>
              <a:gd name="connsiteY8" fmla="*/ 820514 h 1938666"/>
              <a:gd name="connsiteX9" fmla="*/ 5678557 w 5678557"/>
              <a:gd name="connsiteY9" fmla="*/ 1168383 h 1938666"/>
              <a:gd name="connsiteX10" fmla="*/ 5678557 w 5678557"/>
              <a:gd name="connsiteY10" fmla="*/ 1168378 h 1938666"/>
              <a:gd name="connsiteX11" fmla="*/ 5446639 w 5678557"/>
              <a:gd name="connsiteY11" fmla="*/ 1400296 h 1938666"/>
              <a:gd name="connsiteX12" fmla="*/ 3008796 w 5678557"/>
              <a:gd name="connsiteY12" fmla="*/ 1406923 h 1938666"/>
              <a:gd name="connsiteX13" fmla="*/ 3200179 w 5678557"/>
              <a:gd name="connsiteY13" fmla="*/ 1938666 h 1938666"/>
              <a:gd name="connsiteX14" fmla="*/ 2662583 w 5678557"/>
              <a:gd name="connsiteY14" fmla="*/ 1406923 h 1938666"/>
              <a:gd name="connsiteX15" fmla="*/ 231918 w 5678557"/>
              <a:gd name="connsiteY15" fmla="*/ 1400296 h 1938666"/>
              <a:gd name="connsiteX16" fmla="*/ 0 w 5678557"/>
              <a:gd name="connsiteY16" fmla="*/ 1168378 h 1938666"/>
              <a:gd name="connsiteX17" fmla="*/ 0 w 5678557"/>
              <a:gd name="connsiteY17" fmla="*/ 1168383 h 1938666"/>
              <a:gd name="connsiteX18" fmla="*/ 0 w 5678557"/>
              <a:gd name="connsiteY18" fmla="*/ 820514 h 1938666"/>
              <a:gd name="connsiteX19" fmla="*/ 0 w 5678557"/>
              <a:gd name="connsiteY19" fmla="*/ 820514 h 1938666"/>
              <a:gd name="connsiteX20" fmla="*/ 0 w 5678557"/>
              <a:gd name="connsiteY20" fmla="*/ 240736 h 1938666"/>
              <a:gd name="connsiteX0" fmla="*/ 0 w 5678557"/>
              <a:gd name="connsiteY0" fmla="*/ 231919 h 1929849"/>
              <a:gd name="connsiteX1" fmla="*/ 231918 w 5678557"/>
              <a:gd name="connsiteY1" fmla="*/ 1 h 1929849"/>
              <a:gd name="connsiteX2" fmla="*/ 946426 w 5678557"/>
              <a:gd name="connsiteY2" fmla="*/ 1 h 1929849"/>
              <a:gd name="connsiteX3" fmla="*/ 2653083 w 5678557"/>
              <a:gd name="connsiteY3" fmla="*/ 0 h 1929849"/>
              <a:gd name="connsiteX4" fmla="*/ 2982663 w 5678557"/>
              <a:gd name="connsiteY4" fmla="*/ 1 h 1929849"/>
              <a:gd name="connsiteX5" fmla="*/ 5446639 w 5678557"/>
              <a:gd name="connsiteY5" fmla="*/ 1 h 1929849"/>
              <a:gd name="connsiteX6" fmla="*/ 5678557 w 5678557"/>
              <a:gd name="connsiteY6" fmla="*/ 231919 h 1929849"/>
              <a:gd name="connsiteX7" fmla="*/ 5678557 w 5678557"/>
              <a:gd name="connsiteY7" fmla="*/ 811697 h 1929849"/>
              <a:gd name="connsiteX8" fmla="*/ 5678557 w 5678557"/>
              <a:gd name="connsiteY8" fmla="*/ 811697 h 1929849"/>
              <a:gd name="connsiteX9" fmla="*/ 5678557 w 5678557"/>
              <a:gd name="connsiteY9" fmla="*/ 1159566 h 1929849"/>
              <a:gd name="connsiteX10" fmla="*/ 5678557 w 5678557"/>
              <a:gd name="connsiteY10" fmla="*/ 1159561 h 1929849"/>
              <a:gd name="connsiteX11" fmla="*/ 5446639 w 5678557"/>
              <a:gd name="connsiteY11" fmla="*/ 1391479 h 1929849"/>
              <a:gd name="connsiteX12" fmla="*/ 3008796 w 5678557"/>
              <a:gd name="connsiteY12" fmla="*/ 1398106 h 1929849"/>
              <a:gd name="connsiteX13" fmla="*/ 3200179 w 5678557"/>
              <a:gd name="connsiteY13" fmla="*/ 1929849 h 1929849"/>
              <a:gd name="connsiteX14" fmla="*/ 2662583 w 5678557"/>
              <a:gd name="connsiteY14" fmla="*/ 1398106 h 1929849"/>
              <a:gd name="connsiteX15" fmla="*/ 231918 w 5678557"/>
              <a:gd name="connsiteY15" fmla="*/ 1391479 h 1929849"/>
              <a:gd name="connsiteX16" fmla="*/ 0 w 5678557"/>
              <a:gd name="connsiteY16" fmla="*/ 1159561 h 1929849"/>
              <a:gd name="connsiteX17" fmla="*/ 0 w 5678557"/>
              <a:gd name="connsiteY17" fmla="*/ 1159566 h 1929849"/>
              <a:gd name="connsiteX18" fmla="*/ 0 w 5678557"/>
              <a:gd name="connsiteY18" fmla="*/ 811697 h 1929849"/>
              <a:gd name="connsiteX19" fmla="*/ 0 w 5678557"/>
              <a:gd name="connsiteY19" fmla="*/ 811697 h 1929849"/>
              <a:gd name="connsiteX20" fmla="*/ 0 w 5678557"/>
              <a:gd name="connsiteY20" fmla="*/ 231919 h 1929849"/>
              <a:gd name="connsiteX0" fmla="*/ 0 w 5678557"/>
              <a:gd name="connsiteY0" fmla="*/ 699259 h 2397189"/>
              <a:gd name="connsiteX1" fmla="*/ 231918 w 5678557"/>
              <a:gd name="connsiteY1" fmla="*/ 467341 h 2397189"/>
              <a:gd name="connsiteX2" fmla="*/ 946426 w 5678557"/>
              <a:gd name="connsiteY2" fmla="*/ 467341 h 2397189"/>
              <a:gd name="connsiteX3" fmla="*/ 3291704 w 5678557"/>
              <a:gd name="connsiteY3" fmla="*/ 0 h 2397189"/>
              <a:gd name="connsiteX4" fmla="*/ 2982663 w 5678557"/>
              <a:gd name="connsiteY4" fmla="*/ 467341 h 2397189"/>
              <a:gd name="connsiteX5" fmla="*/ 5446639 w 5678557"/>
              <a:gd name="connsiteY5" fmla="*/ 467341 h 2397189"/>
              <a:gd name="connsiteX6" fmla="*/ 5678557 w 5678557"/>
              <a:gd name="connsiteY6" fmla="*/ 699259 h 2397189"/>
              <a:gd name="connsiteX7" fmla="*/ 5678557 w 5678557"/>
              <a:gd name="connsiteY7" fmla="*/ 1279037 h 2397189"/>
              <a:gd name="connsiteX8" fmla="*/ 5678557 w 5678557"/>
              <a:gd name="connsiteY8" fmla="*/ 1279037 h 2397189"/>
              <a:gd name="connsiteX9" fmla="*/ 5678557 w 5678557"/>
              <a:gd name="connsiteY9" fmla="*/ 1626906 h 2397189"/>
              <a:gd name="connsiteX10" fmla="*/ 5678557 w 5678557"/>
              <a:gd name="connsiteY10" fmla="*/ 1626901 h 2397189"/>
              <a:gd name="connsiteX11" fmla="*/ 5446639 w 5678557"/>
              <a:gd name="connsiteY11" fmla="*/ 1858819 h 2397189"/>
              <a:gd name="connsiteX12" fmla="*/ 3008796 w 5678557"/>
              <a:gd name="connsiteY12" fmla="*/ 1865446 h 2397189"/>
              <a:gd name="connsiteX13" fmla="*/ 3200179 w 5678557"/>
              <a:gd name="connsiteY13" fmla="*/ 2397189 h 2397189"/>
              <a:gd name="connsiteX14" fmla="*/ 2662583 w 5678557"/>
              <a:gd name="connsiteY14" fmla="*/ 1865446 h 2397189"/>
              <a:gd name="connsiteX15" fmla="*/ 231918 w 5678557"/>
              <a:gd name="connsiteY15" fmla="*/ 1858819 h 2397189"/>
              <a:gd name="connsiteX16" fmla="*/ 0 w 5678557"/>
              <a:gd name="connsiteY16" fmla="*/ 1626901 h 2397189"/>
              <a:gd name="connsiteX17" fmla="*/ 0 w 5678557"/>
              <a:gd name="connsiteY17" fmla="*/ 1626906 h 2397189"/>
              <a:gd name="connsiteX18" fmla="*/ 0 w 5678557"/>
              <a:gd name="connsiteY18" fmla="*/ 1279037 h 2397189"/>
              <a:gd name="connsiteX19" fmla="*/ 0 w 5678557"/>
              <a:gd name="connsiteY19" fmla="*/ 1279037 h 2397189"/>
              <a:gd name="connsiteX20" fmla="*/ 0 w 5678557"/>
              <a:gd name="connsiteY20" fmla="*/ 699259 h 2397189"/>
              <a:gd name="connsiteX0" fmla="*/ 0 w 5678557"/>
              <a:gd name="connsiteY0" fmla="*/ 699259 h 2397189"/>
              <a:gd name="connsiteX1" fmla="*/ 231918 w 5678557"/>
              <a:gd name="connsiteY1" fmla="*/ 467341 h 2397189"/>
              <a:gd name="connsiteX2" fmla="*/ 2642072 w 5678557"/>
              <a:gd name="connsiteY2" fmla="*/ 467341 h 2397189"/>
              <a:gd name="connsiteX3" fmla="*/ 3291704 w 5678557"/>
              <a:gd name="connsiteY3" fmla="*/ 0 h 2397189"/>
              <a:gd name="connsiteX4" fmla="*/ 2982663 w 5678557"/>
              <a:gd name="connsiteY4" fmla="*/ 467341 h 2397189"/>
              <a:gd name="connsiteX5" fmla="*/ 5446639 w 5678557"/>
              <a:gd name="connsiteY5" fmla="*/ 467341 h 2397189"/>
              <a:gd name="connsiteX6" fmla="*/ 5678557 w 5678557"/>
              <a:gd name="connsiteY6" fmla="*/ 699259 h 2397189"/>
              <a:gd name="connsiteX7" fmla="*/ 5678557 w 5678557"/>
              <a:gd name="connsiteY7" fmla="*/ 1279037 h 2397189"/>
              <a:gd name="connsiteX8" fmla="*/ 5678557 w 5678557"/>
              <a:gd name="connsiteY8" fmla="*/ 1279037 h 2397189"/>
              <a:gd name="connsiteX9" fmla="*/ 5678557 w 5678557"/>
              <a:gd name="connsiteY9" fmla="*/ 1626906 h 2397189"/>
              <a:gd name="connsiteX10" fmla="*/ 5678557 w 5678557"/>
              <a:gd name="connsiteY10" fmla="*/ 1626901 h 2397189"/>
              <a:gd name="connsiteX11" fmla="*/ 5446639 w 5678557"/>
              <a:gd name="connsiteY11" fmla="*/ 1858819 h 2397189"/>
              <a:gd name="connsiteX12" fmla="*/ 3008796 w 5678557"/>
              <a:gd name="connsiteY12" fmla="*/ 1865446 h 2397189"/>
              <a:gd name="connsiteX13" fmla="*/ 3200179 w 5678557"/>
              <a:gd name="connsiteY13" fmla="*/ 2397189 h 2397189"/>
              <a:gd name="connsiteX14" fmla="*/ 2662583 w 5678557"/>
              <a:gd name="connsiteY14" fmla="*/ 1865446 h 2397189"/>
              <a:gd name="connsiteX15" fmla="*/ 231918 w 5678557"/>
              <a:gd name="connsiteY15" fmla="*/ 1858819 h 2397189"/>
              <a:gd name="connsiteX16" fmla="*/ 0 w 5678557"/>
              <a:gd name="connsiteY16" fmla="*/ 1626901 h 2397189"/>
              <a:gd name="connsiteX17" fmla="*/ 0 w 5678557"/>
              <a:gd name="connsiteY17" fmla="*/ 1626906 h 2397189"/>
              <a:gd name="connsiteX18" fmla="*/ 0 w 5678557"/>
              <a:gd name="connsiteY18" fmla="*/ 1279037 h 2397189"/>
              <a:gd name="connsiteX19" fmla="*/ 0 w 5678557"/>
              <a:gd name="connsiteY19" fmla="*/ 1279037 h 2397189"/>
              <a:gd name="connsiteX20" fmla="*/ 0 w 5678557"/>
              <a:gd name="connsiteY20" fmla="*/ 699259 h 2397189"/>
              <a:gd name="connsiteX0" fmla="*/ 0 w 5678557"/>
              <a:gd name="connsiteY0" fmla="*/ 699259 h 1865445"/>
              <a:gd name="connsiteX1" fmla="*/ 231918 w 5678557"/>
              <a:gd name="connsiteY1" fmla="*/ 467341 h 1865445"/>
              <a:gd name="connsiteX2" fmla="*/ 2642072 w 5678557"/>
              <a:gd name="connsiteY2" fmla="*/ 467341 h 1865445"/>
              <a:gd name="connsiteX3" fmla="*/ 3291704 w 5678557"/>
              <a:gd name="connsiteY3" fmla="*/ 0 h 1865445"/>
              <a:gd name="connsiteX4" fmla="*/ 2982663 w 5678557"/>
              <a:gd name="connsiteY4" fmla="*/ 467341 h 1865445"/>
              <a:gd name="connsiteX5" fmla="*/ 5446639 w 5678557"/>
              <a:gd name="connsiteY5" fmla="*/ 467341 h 1865445"/>
              <a:gd name="connsiteX6" fmla="*/ 5678557 w 5678557"/>
              <a:gd name="connsiteY6" fmla="*/ 699259 h 1865445"/>
              <a:gd name="connsiteX7" fmla="*/ 5678557 w 5678557"/>
              <a:gd name="connsiteY7" fmla="*/ 1279037 h 1865445"/>
              <a:gd name="connsiteX8" fmla="*/ 5678557 w 5678557"/>
              <a:gd name="connsiteY8" fmla="*/ 1279037 h 1865445"/>
              <a:gd name="connsiteX9" fmla="*/ 5678557 w 5678557"/>
              <a:gd name="connsiteY9" fmla="*/ 1626906 h 1865445"/>
              <a:gd name="connsiteX10" fmla="*/ 5678557 w 5678557"/>
              <a:gd name="connsiteY10" fmla="*/ 1626901 h 1865445"/>
              <a:gd name="connsiteX11" fmla="*/ 5446639 w 5678557"/>
              <a:gd name="connsiteY11" fmla="*/ 1858819 h 1865445"/>
              <a:gd name="connsiteX12" fmla="*/ 3008796 w 5678557"/>
              <a:gd name="connsiteY12" fmla="*/ 1865446 h 1865445"/>
              <a:gd name="connsiteX13" fmla="*/ 2924913 w 5678557"/>
              <a:gd name="connsiteY13" fmla="*/ 1832854 h 1865445"/>
              <a:gd name="connsiteX14" fmla="*/ 2662583 w 5678557"/>
              <a:gd name="connsiteY14" fmla="*/ 1865446 h 1865445"/>
              <a:gd name="connsiteX15" fmla="*/ 231918 w 5678557"/>
              <a:gd name="connsiteY15" fmla="*/ 1858819 h 1865445"/>
              <a:gd name="connsiteX16" fmla="*/ 0 w 5678557"/>
              <a:gd name="connsiteY16" fmla="*/ 1626901 h 1865445"/>
              <a:gd name="connsiteX17" fmla="*/ 0 w 5678557"/>
              <a:gd name="connsiteY17" fmla="*/ 1626906 h 1865445"/>
              <a:gd name="connsiteX18" fmla="*/ 0 w 5678557"/>
              <a:gd name="connsiteY18" fmla="*/ 1279037 h 1865445"/>
              <a:gd name="connsiteX19" fmla="*/ 0 w 5678557"/>
              <a:gd name="connsiteY19" fmla="*/ 1279037 h 1865445"/>
              <a:gd name="connsiteX20" fmla="*/ 0 w 5678557"/>
              <a:gd name="connsiteY20" fmla="*/ 699259 h 1865445"/>
              <a:gd name="connsiteX0" fmla="*/ 0 w 5678557"/>
              <a:gd name="connsiteY0" fmla="*/ 699259 h 1865446"/>
              <a:gd name="connsiteX1" fmla="*/ 231918 w 5678557"/>
              <a:gd name="connsiteY1" fmla="*/ 467341 h 1865446"/>
              <a:gd name="connsiteX2" fmla="*/ 2642072 w 5678557"/>
              <a:gd name="connsiteY2" fmla="*/ 467341 h 1865446"/>
              <a:gd name="connsiteX3" fmla="*/ 3291704 w 5678557"/>
              <a:gd name="connsiteY3" fmla="*/ 0 h 1865446"/>
              <a:gd name="connsiteX4" fmla="*/ 2982663 w 5678557"/>
              <a:gd name="connsiteY4" fmla="*/ 467341 h 1865446"/>
              <a:gd name="connsiteX5" fmla="*/ 5446639 w 5678557"/>
              <a:gd name="connsiteY5" fmla="*/ 467341 h 1865446"/>
              <a:gd name="connsiteX6" fmla="*/ 5678557 w 5678557"/>
              <a:gd name="connsiteY6" fmla="*/ 699259 h 1865446"/>
              <a:gd name="connsiteX7" fmla="*/ 5678557 w 5678557"/>
              <a:gd name="connsiteY7" fmla="*/ 1279037 h 1865446"/>
              <a:gd name="connsiteX8" fmla="*/ 5678557 w 5678557"/>
              <a:gd name="connsiteY8" fmla="*/ 1279037 h 1865446"/>
              <a:gd name="connsiteX9" fmla="*/ 5678557 w 5678557"/>
              <a:gd name="connsiteY9" fmla="*/ 1626906 h 1865446"/>
              <a:gd name="connsiteX10" fmla="*/ 5678557 w 5678557"/>
              <a:gd name="connsiteY10" fmla="*/ 1626901 h 1865446"/>
              <a:gd name="connsiteX11" fmla="*/ 5446639 w 5678557"/>
              <a:gd name="connsiteY11" fmla="*/ 1858819 h 1865446"/>
              <a:gd name="connsiteX12" fmla="*/ 3008796 w 5678557"/>
              <a:gd name="connsiteY12" fmla="*/ 1865446 h 1865446"/>
              <a:gd name="connsiteX13" fmla="*/ 2924913 w 5678557"/>
              <a:gd name="connsiteY13" fmla="*/ 1859306 h 1865446"/>
              <a:gd name="connsiteX14" fmla="*/ 2662583 w 5678557"/>
              <a:gd name="connsiteY14" fmla="*/ 1865446 h 1865446"/>
              <a:gd name="connsiteX15" fmla="*/ 231918 w 5678557"/>
              <a:gd name="connsiteY15" fmla="*/ 1858819 h 1865446"/>
              <a:gd name="connsiteX16" fmla="*/ 0 w 5678557"/>
              <a:gd name="connsiteY16" fmla="*/ 1626901 h 1865446"/>
              <a:gd name="connsiteX17" fmla="*/ 0 w 5678557"/>
              <a:gd name="connsiteY17" fmla="*/ 1626906 h 1865446"/>
              <a:gd name="connsiteX18" fmla="*/ 0 w 5678557"/>
              <a:gd name="connsiteY18" fmla="*/ 1279037 h 1865446"/>
              <a:gd name="connsiteX19" fmla="*/ 0 w 5678557"/>
              <a:gd name="connsiteY19" fmla="*/ 1279037 h 1865446"/>
              <a:gd name="connsiteX20" fmla="*/ 0 w 5678557"/>
              <a:gd name="connsiteY20" fmla="*/ 699259 h 1865446"/>
              <a:gd name="connsiteX0" fmla="*/ 0 w 5678557"/>
              <a:gd name="connsiteY0" fmla="*/ 699259 h 1869805"/>
              <a:gd name="connsiteX1" fmla="*/ 231918 w 5678557"/>
              <a:gd name="connsiteY1" fmla="*/ 467341 h 1869805"/>
              <a:gd name="connsiteX2" fmla="*/ 2642072 w 5678557"/>
              <a:gd name="connsiteY2" fmla="*/ 467341 h 1869805"/>
              <a:gd name="connsiteX3" fmla="*/ 3291704 w 5678557"/>
              <a:gd name="connsiteY3" fmla="*/ 0 h 1869805"/>
              <a:gd name="connsiteX4" fmla="*/ 2982663 w 5678557"/>
              <a:gd name="connsiteY4" fmla="*/ 467341 h 1869805"/>
              <a:gd name="connsiteX5" fmla="*/ 5446639 w 5678557"/>
              <a:gd name="connsiteY5" fmla="*/ 467341 h 1869805"/>
              <a:gd name="connsiteX6" fmla="*/ 5678557 w 5678557"/>
              <a:gd name="connsiteY6" fmla="*/ 699259 h 1869805"/>
              <a:gd name="connsiteX7" fmla="*/ 5678557 w 5678557"/>
              <a:gd name="connsiteY7" fmla="*/ 1279037 h 1869805"/>
              <a:gd name="connsiteX8" fmla="*/ 5678557 w 5678557"/>
              <a:gd name="connsiteY8" fmla="*/ 1279037 h 1869805"/>
              <a:gd name="connsiteX9" fmla="*/ 5678557 w 5678557"/>
              <a:gd name="connsiteY9" fmla="*/ 1626906 h 1869805"/>
              <a:gd name="connsiteX10" fmla="*/ 5678557 w 5678557"/>
              <a:gd name="connsiteY10" fmla="*/ 1626901 h 1869805"/>
              <a:gd name="connsiteX11" fmla="*/ 5446639 w 5678557"/>
              <a:gd name="connsiteY11" fmla="*/ 1858819 h 1869805"/>
              <a:gd name="connsiteX12" fmla="*/ 3008796 w 5678557"/>
              <a:gd name="connsiteY12" fmla="*/ 1865446 h 1869805"/>
              <a:gd name="connsiteX13" fmla="*/ 2924913 w 5678557"/>
              <a:gd name="connsiteY13" fmla="*/ 1869805 h 1869805"/>
              <a:gd name="connsiteX14" fmla="*/ 2662583 w 5678557"/>
              <a:gd name="connsiteY14" fmla="*/ 1865446 h 1869805"/>
              <a:gd name="connsiteX15" fmla="*/ 231918 w 5678557"/>
              <a:gd name="connsiteY15" fmla="*/ 1858819 h 1869805"/>
              <a:gd name="connsiteX16" fmla="*/ 0 w 5678557"/>
              <a:gd name="connsiteY16" fmla="*/ 1626901 h 1869805"/>
              <a:gd name="connsiteX17" fmla="*/ 0 w 5678557"/>
              <a:gd name="connsiteY17" fmla="*/ 1626906 h 1869805"/>
              <a:gd name="connsiteX18" fmla="*/ 0 w 5678557"/>
              <a:gd name="connsiteY18" fmla="*/ 1279037 h 1869805"/>
              <a:gd name="connsiteX19" fmla="*/ 0 w 5678557"/>
              <a:gd name="connsiteY19" fmla="*/ 1279037 h 1869805"/>
              <a:gd name="connsiteX20" fmla="*/ 0 w 5678557"/>
              <a:gd name="connsiteY20" fmla="*/ 699259 h 1869805"/>
              <a:gd name="connsiteX0" fmla="*/ 0 w 5678557"/>
              <a:gd name="connsiteY0" fmla="*/ 699259 h 1865446"/>
              <a:gd name="connsiteX1" fmla="*/ 231918 w 5678557"/>
              <a:gd name="connsiteY1" fmla="*/ 467341 h 1865446"/>
              <a:gd name="connsiteX2" fmla="*/ 2642072 w 5678557"/>
              <a:gd name="connsiteY2" fmla="*/ 467341 h 1865446"/>
              <a:gd name="connsiteX3" fmla="*/ 3291704 w 5678557"/>
              <a:gd name="connsiteY3" fmla="*/ 0 h 1865446"/>
              <a:gd name="connsiteX4" fmla="*/ 2982663 w 5678557"/>
              <a:gd name="connsiteY4" fmla="*/ 467341 h 1865446"/>
              <a:gd name="connsiteX5" fmla="*/ 5446639 w 5678557"/>
              <a:gd name="connsiteY5" fmla="*/ 467341 h 1865446"/>
              <a:gd name="connsiteX6" fmla="*/ 5678557 w 5678557"/>
              <a:gd name="connsiteY6" fmla="*/ 699259 h 1865446"/>
              <a:gd name="connsiteX7" fmla="*/ 5678557 w 5678557"/>
              <a:gd name="connsiteY7" fmla="*/ 1279037 h 1865446"/>
              <a:gd name="connsiteX8" fmla="*/ 5678557 w 5678557"/>
              <a:gd name="connsiteY8" fmla="*/ 1279037 h 1865446"/>
              <a:gd name="connsiteX9" fmla="*/ 5678557 w 5678557"/>
              <a:gd name="connsiteY9" fmla="*/ 1626906 h 1865446"/>
              <a:gd name="connsiteX10" fmla="*/ 5678557 w 5678557"/>
              <a:gd name="connsiteY10" fmla="*/ 1626901 h 1865446"/>
              <a:gd name="connsiteX11" fmla="*/ 5446639 w 5678557"/>
              <a:gd name="connsiteY11" fmla="*/ 1858819 h 1865446"/>
              <a:gd name="connsiteX12" fmla="*/ 3008796 w 5678557"/>
              <a:gd name="connsiteY12" fmla="*/ 1865446 h 1865446"/>
              <a:gd name="connsiteX13" fmla="*/ 2662583 w 5678557"/>
              <a:gd name="connsiteY13" fmla="*/ 1865446 h 1865446"/>
              <a:gd name="connsiteX14" fmla="*/ 231918 w 5678557"/>
              <a:gd name="connsiteY14" fmla="*/ 1858819 h 1865446"/>
              <a:gd name="connsiteX15" fmla="*/ 0 w 5678557"/>
              <a:gd name="connsiteY15" fmla="*/ 1626901 h 1865446"/>
              <a:gd name="connsiteX16" fmla="*/ 0 w 5678557"/>
              <a:gd name="connsiteY16" fmla="*/ 1626906 h 1865446"/>
              <a:gd name="connsiteX17" fmla="*/ 0 w 5678557"/>
              <a:gd name="connsiteY17" fmla="*/ 1279037 h 1865446"/>
              <a:gd name="connsiteX18" fmla="*/ 0 w 5678557"/>
              <a:gd name="connsiteY18" fmla="*/ 1279037 h 1865446"/>
              <a:gd name="connsiteX19" fmla="*/ 0 w 5678557"/>
              <a:gd name="connsiteY19" fmla="*/ 699259 h 1865446"/>
              <a:gd name="connsiteX0" fmla="*/ 0 w 5678557"/>
              <a:gd name="connsiteY0" fmla="*/ 699259 h 1865446"/>
              <a:gd name="connsiteX1" fmla="*/ 231918 w 5678557"/>
              <a:gd name="connsiteY1" fmla="*/ 467341 h 1865446"/>
              <a:gd name="connsiteX2" fmla="*/ 2642072 w 5678557"/>
              <a:gd name="connsiteY2" fmla="*/ 467341 h 1865446"/>
              <a:gd name="connsiteX3" fmla="*/ 3291704 w 5678557"/>
              <a:gd name="connsiteY3" fmla="*/ 0 h 1865446"/>
              <a:gd name="connsiteX4" fmla="*/ 2982663 w 5678557"/>
              <a:gd name="connsiteY4" fmla="*/ 467341 h 1865446"/>
              <a:gd name="connsiteX5" fmla="*/ 5446639 w 5678557"/>
              <a:gd name="connsiteY5" fmla="*/ 467341 h 1865446"/>
              <a:gd name="connsiteX6" fmla="*/ 5678557 w 5678557"/>
              <a:gd name="connsiteY6" fmla="*/ 699259 h 1865446"/>
              <a:gd name="connsiteX7" fmla="*/ 5678557 w 5678557"/>
              <a:gd name="connsiteY7" fmla="*/ 1279037 h 1865446"/>
              <a:gd name="connsiteX8" fmla="*/ 5678557 w 5678557"/>
              <a:gd name="connsiteY8" fmla="*/ 1279037 h 1865446"/>
              <a:gd name="connsiteX9" fmla="*/ 5678557 w 5678557"/>
              <a:gd name="connsiteY9" fmla="*/ 1626906 h 1865446"/>
              <a:gd name="connsiteX10" fmla="*/ 5678557 w 5678557"/>
              <a:gd name="connsiteY10" fmla="*/ 1626901 h 1865446"/>
              <a:gd name="connsiteX11" fmla="*/ 5446639 w 5678557"/>
              <a:gd name="connsiteY11" fmla="*/ 1858819 h 1865446"/>
              <a:gd name="connsiteX12" fmla="*/ 3008796 w 5678557"/>
              <a:gd name="connsiteY12" fmla="*/ 1865446 h 1865446"/>
              <a:gd name="connsiteX13" fmla="*/ 231918 w 5678557"/>
              <a:gd name="connsiteY13" fmla="*/ 1858819 h 1865446"/>
              <a:gd name="connsiteX14" fmla="*/ 0 w 5678557"/>
              <a:gd name="connsiteY14" fmla="*/ 1626901 h 1865446"/>
              <a:gd name="connsiteX15" fmla="*/ 0 w 5678557"/>
              <a:gd name="connsiteY15" fmla="*/ 1626906 h 1865446"/>
              <a:gd name="connsiteX16" fmla="*/ 0 w 5678557"/>
              <a:gd name="connsiteY16" fmla="*/ 1279037 h 1865446"/>
              <a:gd name="connsiteX17" fmla="*/ 0 w 5678557"/>
              <a:gd name="connsiteY17" fmla="*/ 1279037 h 1865446"/>
              <a:gd name="connsiteX18" fmla="*/ 0 w 5678557"/>
              <a:gd name="connsiteY18" fmla="*/ 699259 h 1865446"/>
              <a:gd name="connsiteX0" fmla="*/ 0 w 5678557"/>
              <a:gd name="connsiteY0" fmla="*/ 699259 h 1858818"/>
              <a:gd name="connsiteX1" fmla="*/ 231918 w 5678557"/>
              <a:gd name="connsiteY1" fmla="*/ 467341 h 1858818"/>
              <a:gd name="connsiteX2" fmla="*/ 2642072 w 5678557"/>
              <a:gd name="connsiteY2" fmla="*/ 467341 h 1858818"/>
              <a:gd name="connsiteX3" fmla="*/ 3291704 w 5678557"/>
              <a:gd name="connsiteY3" fmla="*/ 0 h 1858818"/>
              <a:gd name="connsiteX4" fmla="*/ 2982663 w 5678557"/>
              <a:gd name="connsiteY4" fmla="*/ 467341 h 1858818"/>
              <a:gd name="connsiteX5" fmla="*/ 5446639 w 5678557"/>
              <a:gd name="connsiteY5" fmla="*/ 467341 h 1858818"/>
              <a:gd name="connsiteX6" fmla="*/ 5678557 w 5678557"/>
              <a:gd name="connsiteY6" fmla="*/ 699259 h 1858818"/>
              <a:gd name="connsiteX7" fmla="*/ 5678557 w 5678557"/>
              <a:gd name="connsiteY7" fmla="*/ 1279037 h 1858818"/>
              <a:gd name="connsiteX8" fmla="*/ 5678557 w 5678557"/>
              <a:gd name="connsiteY8" fmla="*/ 1279037 h 1858818"/>
              <a:gd name="connsiteX9" fmla="*/ 5678557 w 5678557"/>
              <a:gd name="connsiteY9" fmla="*/ 1626906 h 1858818"/>
              <a:gd name="connsiteX10" fmla="*/ 5678557 w 5678557"/>
              <a:gd name="connsiteY10" fmla="*/ 1626901 h 1858818"/>
              <a:gd name="connsiteX11" fmla="*/ 5446639 w 5678557"/>
              <a:gd name="connsiteY11" fmla="*/ 1858819 h 1858818"/>
              <a:gd name="connsiteX12" fmla="*/ 231918 w 5678557"/>
              <a:gd name="connsiteY12" fmla="*/ 1858819 h 1858818"/>
              <a:gd name="connsiteX13" fmla="*/ 0 w 5678557"/>
              <a:gd name="connsiteY13" fmla="*/ 1626901 h 1858818"/>
              <a:gd name="connsiteX14" fmla="*/ 0 w 5678557"/>
              <a:gd name="connsiteY14" fmla="*/ 1626906 h 1858818"/>
              <a:gd name="connsiteX15" fmla="*/ 0 w 5678557"/>
              <a:gd name="connsiteY15" fmla="*/ 1279037 h 1858818"/>
              <a:gd name="connsiteX16" fmla="*/ 0 w 5678557"/>
              <a:gd name="connsiteY16" fmla="*/ 1279037 h 1858818"/>
              <a:gd name="connsiteX17" fmla="*/ 0 w 5678557"/>
              <a:gd name="connsiteY17" fmla="*/ 699259 h 1858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678557" h="1858818">
                <a:moveTo>
                  <a:pt x="0" y="699259"/>
                </a:moveTo>
                <a:cubicBezTo>
                  <a:pt x="0" y="571174"/>
                  <a:pt x="103833" y="467341"/>
                  <a:pt x="231918" y="467341"/>
                </a:cubicBezTo>
                <a:lnTo>
                  <a:pt x="2642072" y="467341"/>
                </a:lnTo>
                <a:lnTo>
                  <a:pt x="3291704" y="0"/>
                </a:lnTo>
                <a:lnTo>
                  <a:pt x="2982663" y="467341"/>
                </a:lnTo>
                <a:lnTo>
                  <a:pt x="5446639" y="467341"/>
                </a:lnTo>
                <a:cubicBezTo>
                  <a:pt x="5574724" y="467341"/>
                  <a:pt x="5678557" y="571174"/>
                  <a:pt x="5678557" y="699259"/>
                </a:cubicBezTo>
                <a:lnTo>
                  <a:pt x="5678557" y="1279037"/>
                </a:lnTo>
                <a:lnTo>
                  <a:pt x="5678557" y="1279037"/>
                </a:lnTo>
                <a:lnTo>
                  <a:pt x="5678557" y="1626906"/>
                </a:lnTo>
                <a:lnTo>
                  <a:pt x="5678557" y="1626901"/>
                </a:lnTo>
                <a:cubicBezTo>
                  <a:pt x="5678557" y="1754986"/>
                  <a:pt x="5574724" y="1858819"/>
                  <a:pt x="5446639" y="1858819"/>
                </a:cubicBezTo>
                <a:lnTo>
                  <a:pt x="231918" y="1858819"/>
                </a:lnTo>
                <a:cubicBezTo>
                  <a:pt x="103833" y="1858819"/>
                  <a:pt x="0" y="1754986"/>
                  <a:pt x="0" y="1626901"/>
                </a:cubicBezTo>
                <a:lnTo>
                  <a:pt x="0" y="1626906"/>
                </a:lnTo>
                <a:lnTo>
                  <a:pt x="0" y="1279037"/>
                </a:lnTo>
                <a:lnTo>
                  <a:pt x="0" y="1279037"/>
                </a:lnTo>
                <a:lnTo>
                  <a:pt x="0" y="699259"/>
                </a:lnTo>
                <a:close/>
              </a:path>
            </a:pathLst>
          </a:custGeom>
          <a:solidFill>
            <a:srgbClr val="EE73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Don’t forget to share your results on our Glow yammer group!</a:t>
            </a:r>
            <a:endParaRPr lang="en-US" b="1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46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054" y="2322361"/>
            <a:ext cx="5963227" cy="32899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204" y="5315957"/>
            <a:ext cx="1383667" cy="1383667"/>
          </a:xfrm>
          <a:prstGeom prst="rect">
            <a:avLst/>
          </a:prstGeom>
        </p:spPr>
      </p:pic>
      <p:sp>
        <p:nvSpPr>
          <p:cNvPr id="5" name="Rounded Rectangular Callout 4"/>
          <p:cNvSpPr>
            <a:spLocks noChangeAspect="1"/>
          </p:cNvSpPr>
          <p:nvPr/>
        </p:nvSpPr>
        <p:spPr>
          <a:xfrm>
            <a:off x="612913" y="601200"/>
            <a:ext cx="3283584" cy="1748510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5446639 w 5678557"/>
              <a:gd name="connsiteY4" fmla="*/ 0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446639 w 5678557"/>
              <a:gd name="connsiteY10" fmla="*/ 1391478 h 1929848"/>
              <a:gd name="connsiteX11" fmla="*/ 3008796 w 5678557"/>
              <a:gd name="connsiteY11" fmla="*/ 1398105 h 1929848"/>
              <a:gd name="connsiteX12" fmla="*/ 3200179 w 5678557"/>
              <a:gd name="connsiteY12" fmla="*/ 1929848 h 1929848"/>
              <a:gd name="connsiteX13" fmla="*/ 2662583 w 5678557"/>
              <a:gd name="connsiteY13" fmla="*/ 1398105 h 1929848"/>
              <a:gd name="connsiteX14" fmla="*/ 231918 w 5678557"/>
              <a:gd name="connsiteY14" fmla="*/ 1391478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446639 w 5678557"/>
              <a:gd name="connsiteY9" fmla="*/ 1391478 h 1929848"/>
              <a:gd name="connsiteX10" fmla="*/ 3008796 w 5678557"/>
              <a:gd name="connsiteY10" fmla="*/ 1398105 h 1929848"/>
              <a:gd name="connsiteX11" fmla="*/ 3200179 w 5678557"/>
              <a:gd name="connsiteY11" fmla="*/ 1929848 h 1929848"/>
              <a:gd name="connsiteX12" fmla="*/ 2662583 w 5678557"/>
              <a:gd name="connsiteY12" fmla="*/ 1398105 h 1929848"/>
              <a:gd name="connsiteX13" fmla="*/ 231918 w 5678557"/>
              <a:gd name="connsiteY13" fmla="*/ 1391478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446639 w 5678557"/>
              <a:gd name="connsiteY9" fmla="*/ 1391478 h 1929848"/>
              <a:gd name="connsiteX10" fmla="*/ 3008796 w 5678557"/>
              <a:gd name="connsiteY10" fmla="*/ 1398105 h 1929848"/>
              <a:gd name="connsiteX11" fmla="*/ 3200179 w 5678557"/>
              <a:gd name="connsiteY11" fmla="*/ 1929848 h 1929848"/>
              <a:gd name="connsiteX12" fmla="*/ 2662583 w 5678557"/>
              <a:gd name="connsiteY12" fmla="*/ 1398105 h 1929848"/>
              <a:gd name="connsiteX13" fmla="*/ 231918 w 5678557"/>
              <a:gd name="connsiteY13" fmla="*/ 1391478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446639 w 5678557"/>
              <a:gd name="connsiteY8" fmla="*/ 1391478 h 1929848"/>
              <a:gd name="connsiteX9" fmla="*/ 3008796 w 5678557"/>
              <a:gd name="connsiteY9" fmla="*/ 1398105 h 1929848"/>
              <a:gd name="connsiteX10" fmla="*/ 3200179 w 5678557"/>
              <a:gd name="connsiteY10" fmla="*/ 1929848 h 1929848"/>
              <a:gd name="connsiteX11" fmla="*/ 2662583 w 5678557"/>
              <a:gd name="connsiteY11" fmla="*/ 1398105 h 1929848"/>
              <a:gd name="connsiteX12" fmla="*/ 231918 w 5678557"/>
              <a:gd name="connsiteY12" fmla="*/ 1391478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377884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377884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78557" h="1929848">
                <a:moveTo>
                  <a:pt x="0" y="231918"/>
                </a:moveTo>
                <a:cubicBezTo>
                  <a:pt x="0" y="103833"/>
                  <a:pt x="88556" y="9750"/>
                  <a:pt x="315952" y="4875"/>
                </a:cubicBezTo>
                <a:lnTo>
                  <a:pt x="5377884" y="0"/>
                </a:lnTo>
                <a:cubicBezTo>
                  <a:pt x="5597639" y="9751"/>
                  <a:pt x="5678557" y="103833"/>
                  <a:pt x="5678557" y="231918"/>
                </a:cubicBezTo>
                <a:lnTo>
                  <a:pt x="5678557" y="811696"/>
                </a:lnTo>
                <a:lnTo>
                  <a:pt x="5678557" y="1159565"/>
                </a:lnTo>
                <a:lnTo>
                  <a:pt x="5678557" y="1159560"/>
                </a:lnTo>
                <a:cubicBezTo>
                  <a:pt x="5678557" y="1287645"/>
                  <a:pt x="5590001" y="1401228"/>
                  <a:pt x="5408442" y="1396353"/>
                </a:cubicBezTo>
                <a:lnTo>
                  <a:pt x="3062271" y="1398105"/>
                </a:lnTo>
                <a:lnTo>
                  <a:pt x="3200179" y="1929848"/>
                </a:lnTo>
                <a:lnTo>
                  <a:pt x="2654942" y="1388354"/>
                </a:lnTo>
                <a:lnTo>
                  <a:pt x="285392" y="1391478"/>
                </a:lnTo>
                <a:cubicBezTo>
                  <a:pt x="88553" y="1396353"/>
                  <a:pt x="0" y="1287645"/>
                  <a:pt x="0" y="1159560"/>
                </a:cubicBezTo>
                <a:lnTo>
                  <a:pt x="0" y="1159565"/>
                </a:lnTo>
                <a:lnTo>
                  <a:pt x="0" y="811696"/>
                </a:lnTo>
                <a:lnTo>
                  <a:pt x="0" y="231918"/>
                </a:lnTo>
                <a:close/>
              </a:path>
            </a:pathLst>
          </a:custGeom>
          <a:solidFill>
            <a:srgbClr val="E9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 Scotland we throw away 600,000 </a:t>
            </a:r>
            <a:r>
              <a:rPr lang="en-US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tonnes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 food every year from our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homes</a:t>
            </a:r>
          </a:p>
          <a:p>
            <a:pPr>
              <a:spcAft>
                <a:spcPts val="25"/>
              </a:spcAft>
            </a:pP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23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04" y="1475455"/>
            <a:ext cx="6480000" cy="40076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204" y="5315957"/>
            <a:ext cx="1383667" cy="1383667"/>
          </a:xfrm>
          <a:prstGeom prst="rect">
            <a:avLst/>
          </a:prstGeom>
        </p:spPr>
      </p:pic>
      <p:sp>
        <p:nvSpPr>
          <p:cNvPr id="9" name="Rounded Rectangular Callout 4"/>
          <p:cNvSpPr>
            <a:spLocks noChangeAspect="1"/>
          </p:cNvSpPr>
          <p:nvPr/>
        </p:nvSpPr>
        <p:spPr>
          <a:xfrm flipH="1">
            <a:off x="5572431" y="1567554"/>
            <a:ext cx="3023915" cy="1748510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80803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401549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401549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38572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2366065 w 5678557"/>
              <a:gd name="connsiteY3" fmla="*/ 0 h 1929848"/>
              <a:gd name="connsiteX4" fmla="*/ 5347383 w 5678557"/>
              <a:gd name="connsiteY4" fmla="*/ 5036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357308 w 5678557"/>
              <a:gd name="connsiteY10" fmla="*/ 1396514 h 1929848"/>
              <a:gd name="connsiteX11" fmla="*/ 3038572 w 5678557"/>
              <a:gd name="connsiteY11" fmla="*/ 1398105 h 1929848"/>
              <a:gd name="connsiteX12" fmla="*/ 3200179 w 5678557"/>
              <a:gd name="connsiteY12" fmla="*/ 1929848 h 1929848"/>
              <a:gd name="connsiteX13" fmla="*/ 2603031 w 5678557"/>
              <a:gd name="connsiteY13" fmla="*/ 1398105 h 1929848"/>
              <a:gd name="connsiteX14" fmla="*/ 321249 w 5678557"/>
              <a:gd name="connsiteY14" fmla="*/ 1396514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5347383 w 5678557"/>
              <a:gd name="connsiteY3" fmla="*/ 5036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357308 w 5678557"/>
              <a:gd name="connsiteY9" fmla="*/ 1396514 h 1929848"/>
              <a:gd name="connsiteX10" fmla="*/ 3038572 w 5678557"/>
              <a:gd name="connsiteY10" fmla="*/ 1398105 h 1929848"/>
              <a:gd name="connsiteX11" fmla="*/ 3200179 w 5678557"/>
              <a:gd name="connsiteY11" fmla="*/ 1929848 h 1929848"/>
              <a:gd name="connsiteX12" fmla="*/ 2603031 w 5678557"/>
              <a:gd name="connsiteY12" fmla="*/ 1398105 h 1929848"/>
              <a:gd name="connsiteX13" fmla="*/ 321249 w 5678557"/>
              <a:gd name="connsiteY13" fmla="*/ 1396514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5347383 w 5678557"/>
              <a:gd name="connsiteY2" fmla="*/ 5036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357308 w 5678557"/>
              <a:gd name="connsiteY8" fmla="*/ 1396514 h 1929848"/>
              <a:gd name="connsiteX9" fmla="*/ 3038572 w 5678557"/>
              <a:gd name="connsiteY9" fmla="*/ 1398105 h 1929848"/>
              <a:gd name="connsiteX10" fmla="*/ 3200179 w 5678557"/>
              <a:gd name="connsiteY10" fmla="*/ 1929848 h 1929848"/>
              <a:gd name="connsiteX11" fmla="*/ 2603031 w 5678557"/>
              <a:gd name="connsiteY11" fmla="*/ 1398105 h 1929848"/>
              <a:gd name="connsiteX12" fmla="*/ 321249 w 5678557"/>
              <a:gd name="connsiteY12" fmla="*/ 1396514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1154529 h 1924812"/>
              <a:gd name="connsiteX6" fmla="*/ 5678557 w 5678557"/>
              <a:gd name="connsiteY6" fmla="*/ 1154524 h 1924812"/>
              <a:gd name="connsiteX7" fmla="*/ 5357308 w 5678557"/>
              <a:gd name="connsiteY7" fmla="*/ 1391478 h 1924812"/>
              <a:gd name="connsiteX8" fmla="*/ 3038572 w 5678557"/>
              <a:gd name="connsiteY8" fmla="*/ 1393069 h 1924812"/>
              <a:gd name="connsiteX9" fmla="*/ 3200179 w 5678557"/>
              <a:gd name="connsiteY9" fmla="*/ 1924812 h 1924812"/>
              <a:gd name="connsiteX10" fmla="*/ 2603031 w 5678557"/>
              <a:gd name="connsiteY10" fmla="*/ 1393069 h 1924812"/>
              <a:gd name="connsiteX11" fmla="*/ 321249 w 5678557"/>
              <a:gd name="connsiteY11" fmla="*/ 1391478 h 1924812"/>
              <a:gd name="connsiteX12" fmla="*/ 0 w 5678557"/>
              <a:gd name="connsiteY12" fmla="*/ 1154524 h 1924812"/>
              <a:gd name="connsiteX13" fmla="*/ 0 w 5678557"/>
              <a:gd name="connsiteY13" fmla="*/ 1154529 h 1924812"/>
              <a:gd name="connsiteX14" fmla="*/ 0 w 5678557"/>
              <a:gd name="connsiteY14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54529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87965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4991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15765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793968"/>
              <a:gd name="connsiteX1" fmla="*/ 355870 w 5678557"/>
              <a:gd name="connsiteY1" fmla="*/ 1990 h 1793968"/>
              <a:gd name="connsiteX2" fmla="*/ 5347383 w 5678557"/>
              <a:gd name="connsiteY2" fmla="*/ 0 h 1793968"/>
              <a:gd name="connsiteX3" fmla="*/ 5678557 w 5678557"/>
              <a:gd name="connsiteY3" fmla="*/ 226882 h 1793968"/>
              <a:gd name="connsiteX4" fmla="*/ 5678557 w 5678557"/>
              <a:gd name="connsiteY4" fmla="*/ 1154529 h 1793968"/>
              <a:gd name="connsiteX5" fmla="*/ 5678557 w 5678557"/>
              <a:gd name="connsiteY5" fmla="*/ 1154524 h 1793968"/>
              <a:gd name="connsiteX6" fmla="*/ 5329613 w 5678557"/>
              <a:gd name="connsiteY6" fmla="*/ 1391478 h 1793968"/>
              <a:gd name="connsiteX7" fmla="*/ 3038572 w 5678557"/>
              <a:gd name="connsiteY7" fmla="*/ 1393069 h 1793968"/>
              <a:gd name="connsiteX8" fmla="*/ 3122830 w 5678557"/>
              <a:gd name="connsiteY8" fmla="*/ 1793968 h 1793968"/>
              <a:gd name="connsiteX9" fmla="*/ 2603031 w 5678557"/>
              <a:gd name="connsiteY9" fmla="*/ 1393069 h 1793968"/>
              <a:gd name="connsiteX10" fmla="*/ 376641 w 5678557"/>
              <a:gd name="connsiteY10" fmla="*/ 1391478 h 1793968"/>
              <a:gd name="connsiteX11" fmla="*/ 0 w 5678557"/>
              <a:gd name="connsiteY11" fmla="*/ 1154524 h 1793968"/>
              <a:gd name="connsiteX12" fmla="*/ 0 w 5678557"/>
              <a:gd name="connsiteY12" fmla="*/ 1161555 h 1793968"/>
              <a:gd name="connsiteX13" fmla="*/ 0 w 5678557"/>
              <a:gd name="connsiteY13" fmla="*/ 226882 h 1793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78557" h="1793968">
                <a:moveTo>
                  <a:pt x="0" y="226882"/>
                </a:moveTo>
                <a:cubicBezTo>
                  <a:pt x="0" y="98797"/>
                  <a:pt x="110078" y="5503"/>
                  <a:pt x="355870" y="1990"/>
                </a:cubicBezTo>
                <a:lnTo>
                  <a:pt x="5347383" y="0"/>
                </a:lnTo>
                <a:cubicBezTo>
                  <a:pt x="5475468" y="0"/>
                  <a:pt x="5678557" y="53128"/>
                  <a:pt x="5678557" y="226882"/>
                </a:cubicBezTo>
                <a:lnTo>
                  <a:pt x="5678557" y="1154529"/>
                </a:lnTo>
                <a:lnTo>
                  <a:pt x="5678557" y="1154524"/>
                </a:lnTo>
                <a:cubicBezTo>
                  <a:pt x="5678557" y="1328278"/>
                  <a:pt x="5457698" y="1391478"/>
                  <a:pt x="5329613" y="1391478"/>
                </a:cubicBezTo>
                <a:lnTo>
                  <a:pt x="3038572" y="1393069"/>
                </a:lnTo>
                <a:lnTo>
                  <a:pt x="3122830" y="1793968"/>
                </a:lnTo>
                <a:lnTo>
                  <a:pt x="2603031" y="1393069"/>
                </a:lnTo>
                <a:lnTo>
                  <a:pt x="376641" y="1391478"/>
                </a:lnTo>
                <a:cubicBezTo>
                  <a:pt x="103154" y="1387965"/>
                  <a:pt x="0" y="1282609"/>
                  <a:pt x="0" y="1154524"/>
                </a:cubicBezTo>
                <a:lnTo>
                  <a:pt x="0" y="1161555"/>
                </a:lnTo>
                <a:lnTo>
                  <a:pt x="0" y="226882"/>
                </a:lnTo>
                <a:close/>
              </a:path>
            </a:pathLst>
          </a:custGeom>
          <a:solidFill>
            <a:srgbClr val="5AB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...more than half of this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is food that could have been eaten</a:t>
            </a:r>
          </a:p>
          <a:p>
            <a:pPr>
              <a:spcAft>
                <a:spcPts val="25"/>
              </a:spcAft>
            </a:pP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ounded Rectangular Callout 4"/>
          <p:cNvSpPr>
            <a:spLocks noChangeAspect="1"/>
          </p:cNvSpPr>
          <p:nvPr/>
        </p:nvSpPr>
        <p:spPr>
          <a:xfrm>
            <a:off x="612913" y="601200"/>
            <a:ext cx="3283584" cy="1748510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5446639 w 5678557"/>
              <a:gd name="connsiteY4" fmla="*/ 0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446639 w 5678557"/>
              <a:gd name="connsiteY10" fmla="*/ 1391478 h 1929848"/>
              <a:gd name="connsiteX11" fmla="*/ 3008796 w 5678557"/>
              <a:gd name="connsiteY11" fmla="*/ 1398105 h 1929848"/>
              <a:gd name="connsiteX12" fmla="*/ 3200179 w 5678557"/>
              <a:gd name="connsiteY12" fmla="*/ 1929848 h 1929848"/>
              <a:gd name="connsiteX13" fmla="*/ 2662583 w 5678557"/>
              <a:gd name="connsiteY13" fmla="*/ 1398105 h 1929848"/>
              <a:gd name="connsiteX14" fmla="*/ 231918 w 5678557"/>
              <a:gd name="connsiteY14" fmla="*/ 1391478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446639 w 5678557"/>
              <a:gd name="connsiteY9" fmla="*/ 1391478 h 1929848"/>
              <a:gd name="connsiteX10" fmla="*/ 3008796 w 5678557"/>
              <a:gd name="connsiteY10" fmla="*/ 1398105 h 1929848"/>
              <a:gd name="connsiteX11" fmla="*/ 3200179 w 5678557"/>
              <a:gd name="connsiteY11" fmla="*/ 1929848 h 1929848"/>
              <a:gd name="connsiteX12" fmla="*/ 2662583 w 5678557"/>
              <a:gd name="connsiteY12" fmla="*/ 1398105 h 1929848"/>
              <a:gd name="connsiteX13" fmla="*/ 231918 w 5678557"/>
              <a:gd name="connsiteY13" fmla="*/ 1391478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446639 w 5678557"/>
              <a:gd name="connsiteY9" fmla="*/ 1391478 h 1929848"/>
              <a:gd name="connsiteX10" fmla="*/ 3008796 w 5678557"/>
              <a:gd name="connsiteY10" fmla="*/ 1398105 h 1929848"/>
              <a:gd name="connsiteX11" fmla="*/ 3200179 w 5678557"/>
              <a:gd name="connsiteY11" fmla="*/ 1929848 h 1929848"/>
              <a:gd name="connsiteX12" fmla="*/ 2662583 w 5678557"/>
              <a:gd name="connsiteY12" fmla="*/ 1398105 h 1929848"/>
              <a:gd name="connsiteX13" fmla="*/ 231918 w 5678557"/>
              <a:gd name="connsiteY13" fmla="*/ 1391478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446639 w 5678557"/>
              <a:gd name="connsiteY8" fmla="*/ 1391478 h 1929848"/>
              <a:gd name="connsiteX9" fmla="*/ 3008796 w 5678557"/>
              <a:gd name="connsiteY9" fmla="*/ 1398105 h 1929848"/>
              <a:gd name="connsiteX10" fmla="*/ 3200179 w 5678557"/>
              <a:gd name="connsiteY10" fmla="*/ 1929848 h 1929848"/>
              <a:gd name="connsiteX11" fmla="*/ 2662583 w 5678557"/>
              <a:gd name="connsiteY11" fmla="*/ 1398105 h 1929848"/>
              <a:gd name="connsiteX12" fmla="*/ 231918 w 5678557"/>
              <a:gd name="connsiteY12" fmla="*/ 1391478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377884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377884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78557" h="1929848">
                <a:moveTo>
                  <a:pt x="0" y="231918"/>
                </a:moveTo>
                <a:cubicBezTo>
                  <a:pt x="0" y="103833"/>
                  <a:pt x="88556" y="9750"/>
                  <a:pt x="315952" y="4875"/>
                </a:cubicBezTo>
                <a:lnTo>
                  <a:pt x="5377884" y="0"/>
                </a:lnTo>
                <a:cubicBezTo>
                  <a:pt x="5597639" y="9751"/>
                  <a:pt x="5678557" y="103833"/>
                  <a:pt x="5678557" y="231918"/>
                </a:cubicBezTo>
                <a:lnTo>
                  <a:pt x="5678557" y="811696"/>
                </a:lnTo>
                <a:lnTo>
                  <a:pt x="5678557" y="1159565"/>
                </a:lnTo>
                <a:lnTo>
                  <a:pt x="5678557" y="1159560"/>
                </a:lnTo>
                <a:cubicBezTo>
                  <a:pt x="5678557" y="1287645"/>
                  <a:pt x="5590001" y="1401228"/>
                  <a:pt x="5408442" y="1396353"/>
                </a:cubicBezTo>
                <a:lnTo>
                  <a:pt x="3062271" y="1398105"/>
                </a:lnTo>
                <a:lnTo>
                  <a:pt x="3200179" y="1929848"/>
                </a:lnTo>
                <a:lnTo>
                  <a:pt x="2654942" y="1388354"/>
                </a:lnTo>
                <a:lnTo>
                  <a:pt x="285392" y="1391478"/>
                </a:lnTo>
                <a:cubicBezTo>
                  <a:pt x="88553" y="1396353"/>
                  <a:pt x="0" y="1287645"/>
                  <a:pt x="0" y="1159560"/>
                </a:cubicBezTo>
                <a:lnTo>
                  <a:pt x="0" y="1159565"/>
                </a:lnTo>
                <a:lnTo>
                  <a:pt x="0" y="811696"/>
                </a:lnTo>
                <a:lnTo>
                  <a:pt x="0" y="231918"/>
                </a:lnTo>
                <a:close/>
              </a:path>
            </a:pathLst>
          </a:custGeom>
          <a:solidFill>
            <a:srgbClr val="E9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This is enough to fill up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Murrayfield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stadium 4 times...</a:t>
            </a:r>
          </a:p>
          <a:p>
            <a:pPr>
              <a:spcAft>
                <a:spcPts val="25"/>
              </a:spcAft>
            </a:pP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39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609" y="2369128"/>
            <a:ext cx="5371285" cy="35867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204" y="5315957"/>
            <a:ext cx="1383667" cy="1383667"/>
          </a:xfrm>
          <a:prstGeom prst="rect">
            <a:avLst/>
          </a:prstGeom>
        </p:spPr>
      </p:pic>
      <p:sp>
        <p:nvSpPr>
          <p:cNvPr id="5" name="Rounded Rectangular Callout 4"/>
          <p:cNvSpPr>
            <a:spLocks noChangeAspect="1"/>
          </p:cNvSpPr>
          <p:nvPr/>
        </p:nvSpPr>
        <p:spPr>
          <a:xfrm>
            <a:off x="612913" y="602974"/>
            <a:ext cx="2960757" cy="1409667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5446639 w 5678557"/>
              <a:gd name="connsiteY4" fmla="*/ 0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446639 w 5678557"/>
              <a:gd name="connsiteY10" fmla="*/ 1391478 h 1929848"/>
              <a:gd name="connsiteX11" fmla="*/ 3008796 w 5678557"/>
              <a:gd name="connsiteY11" fmla="*/ 1398105 h 1929848"/>
              <a:gd name="connsiteX12" fmla="*/ 3200179 w 5678557"/>
              <a:gd name="connsiteY12" fmla="*/ 1929848 h 1929848"/>
              <a:gd name="connsiteX13" fmla="*/ 2662583 w 5678557"/>
              <a:gd name="connsiteY13" fmla="*/ 1398105 h 1929848"/>
              <a:gd name="connsiteX14" fmla="*/ 231918 w 5678557"/>
              <a:gd name="connsiteY14" fmla="*/ 1391478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446639 w 5678557"/>
              <a:gd name="connsiteY9" fmla="*/ 1391478 h 1929848"/>
              <a:gd name="connsiteX10" fmla="*/ 3008796 w 5678557"/>
              <a:gd name="connsiteY10" fmla="*/ 1398105 h 1929848"/>
              <a:gd name="connsiteX11" fmla="*/ 3200179 w 5678557"/>
              <a:gd name="connsiteY11" fmla="*/ 1929848 h 1929848"/>
              <a:gd name="connsiteX12" fmla="*/ 2662583 w 5678557"/>
              <a:gd name="connsiteY12" fmla="*/ 1398105 h 1929848"/>
              <a:gd name="connsiteX13" fmla="*/ 231918 w 5678557"/>
              <a:gd name="connsiteY13" fmla="*/ 1391478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446639 w 5678557"/>
              <a:gd name="connsiteY8" fmla="*/ 1391478 h 1929848"/>
              <a:gd name="connsiteX9" fmla="*/ 3008796 w 5678557"/>
              <a:gd name="connsiteY9" fmla="*/ 1398105 h 1929848"/>
              <a:gd name="connsiteX10" fmla="*/ 3200179 w 5678557"/>
              <a:gd name="connsiteY10" fmla="*/ 1929848 h 1929848"/>
              <a:gd name="connsiteX11" fmla="*/ 2662583 w 5678557"/>
              <a:gd name="connsiteY11" fmla="*/ 1398105 h 1929848"/>
              <a:gd name="connsiteX12" fmla="*/ 231918 w 5678557"/>
              <a:gd name="connsiteY12" fmla="*/ 1391478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446639 w 5678557"/>
              <a:gd name="connsiteY8" fmla="*/ 1391478 h 1929848"/>
              <a:gd name="connsiteX9" fmla="*/ 3008796 w 5678557"/>
              <a:gd name="connsiteY9" fmla="*/ 1398105 h 1929848"/>
              <a:gd name="connsiteX10" fmla="*/ 3200179 w 5678557"/>
              <a:gd name="connsiteY10" fmla="*/ 1929848 h 1929848"/>
              <a:gd name="connsiteX11" fmla="*/ 2662583 w 5678557"/>
              <a:gd name="connsiteY11" fmla="*/ 1398105 h 1929848"/>
              <a:gd name="connsiteX12" fmla="*/ 231918 w 5678557"/>
              <a:gd name="connsiteY12" fmla="*/ 1391478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46639 w 5678557"/>
              <a:gd name="connsiteY6" fmla="*/ 1391478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811696 h 1929848"/>
              <a:gd name="connsiteX14" fmla="*/ 0 w 5678557"/>
              <a:gd name="connsiteY14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46639 w 5678557"/>
              <a:gd name="connsiteY6" fmla="*/ 1391478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46639 w 5678557"/>
              <a:gd name="connsiteY6" fmla="*/ 1391478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46639 w 5678557"/>
              <a:gd name="connsiteY6" fmla="*/ 1391478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46639 w 5678557"/>
              <a:gd name="connsiteY6" fmla="*/ 1391478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46639 w 5678557"/>
              <a:gd name="connsiteY6" fmla="*/ 1391478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46639 w 5678557"/>
              <a:gd name="connsiteY6" fmla="*/ 1391478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82751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82751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82751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65807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82751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65807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82751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3042687 w 5678557"/>
              <a:gd name="connsiteY7" fmla="*/ 1403900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65807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82751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3042687 w 5678557"/>
              <a:gd name="connsiteY7" fmla="*/ 1403900 h 1929848"/>
              <a:gd name="connsiteX8" fmla="*/ 3200179 w 5678557"/>
              <a:gd name="connsiteY8" fmla="*/ 1929848 h 1929848"/>
              <a:gd name="connsiteX9" fmla="*/ 2594805 w 5678557"/>
              <a:gd name="connsiteY9" fmla="*/ 1398106 h 1929848"/>
              <a:gd name="connsiteX10" fmla="*/ 265807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82751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2983380 w 5678557"/>
              <a:gd name="connsiteY7" fmla="*/ 1403900 h 1929848"/>
              <a:gd name="connsiteX8" fmla="*/ 3200179 w 5678557"/>
              <a:gd name="connsiteY8" fmla="*/ 1929848 h 1929848"/>
              <a:gd name="connsiteX9" fmla="*/ 2594805 w 5678557"/>
              <a:gd name="connsiteY9" fmla="*/ 1398106 h 1929848"/>
              <a:gd name="connsiteX10" fmla="*/ 265807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848741"/>
              <a:gd name="connsiteX1" fmla="*/ 282751 w 5678557"/>
              <a:gd name="connsiteY1" fmla="*/ 0 h 1848741"/>
              <a:gd name="connsiteX2" fmla="*/ 5387333 w 5678557"/>
              <a:gd name="connsiteY2" fmla="*/ 5793 h 1848741"/>
              <a:gd name="connsiteX3" fmla="*/ 5678557 w 5678557"/>
              <a:gd name="connsiteY3" fmla="*/ 231918 h 1848741"/>
              <a:gd name="connsiteX4" fmla="*/ 5678557 w 5678557"/>
              <a:gd name="connsiteY4" fmla="*/ 1159565 h 1848741"/>
              <a:gd name="connsiteX5" fmla="*/ 5678557 w 5678557"/>
              <a:gd name="connsiteY5" fmla="*/ 1159560 h 1848741"/>
              <a:gd name="connsiteX6" fmla="*/ 5404278 w 5678557"/>
              <a:gd name="connsiteY6" fmla="*/ 1397270 h 1848741"/>
              <a:gd name="connsiteX7" fmla="*/ 2983380 w 5678557"/>
              <a:gd name="connsiteY7" fmla="*/ 1403900 h 1848741"/>
              <a:gd name="connsiteX8" fmla="*/ 3132398 w 5678557"/>
              <a:gd name="connsiteY8" fmla="*/ 1848741 h 1848741"/>
              <a:gd name="connsiteX9" fmla="*/ 2594805 w 5678557"/>
              <a:gd name="connsiteY9" fmla="*/ 1398106 h 1848741"/>
              <a:gd name="connsiteX10" fmla="*/ 265807 w 5678557"/>
              <a:gd name="connsiteY10" fmla="*/ 1391478 h 1848741"/>
              <a:gd name="connsiteX11" fmla="*/ 0 w 5678557"/>
              <a:gd name="connsiteY11" fmla="*/ 1159560 h 1848741"/>
              <a:gd name="connsiteX12" fmla="*/ 0 w 5678557"/>
              <a:gd name="connsiteY12" fmla="*/ 1159565 h 1848741"/>
              <a:gd name="connsiteX13" fmla="*/ 0 w 5678557"/>
              <a:gd name="connsiteY13" fmla="*/ 231918 h 1848741"/>
              <a:gd name="connsiteX0" fmla="*/ 0 w 5678557"/>
              <a:gd name="connsiteY0" fmla="*/ 231918 h 1848741"/>
              <a:gd name="connsiteX1" fmla="*/ 282751 w 5678557"/>
              <a:gd name="connsiteY1" fmla="*/ 0 h 1848741"/>
              <a:gd name="connsiteX2" fmla="*/ 5387333 w 5678557"/>
              <a:gd name="connsiteY2" fmla="*/ 5793 h 1848741"/>
              <a:gd name="connsiteX3" fmla="*/ 5678557 w 5678557"/>
              <a:gd name="connsiteY3" fmla="*/ 231918 h 1848741"/>
              <a:gd name="connsiteX4" fmla="*/ 5678557 w 5678557"/>
              <a:gd name="connsiteY4" fmla="*/ 1159565 h 1848741"/>
              <a:gd name="connsiteX5" fmla="*/ 5678557 w 5678557"/>
              <a:gd name="connsiteY5" fmla="*/ 1159560 h 1848741"/>
              <a:gd name="connsiteX6" fmla="*/ 5387335 w 5678557"/>
              <a:gd name="connsiteY6" fmla="*/ 1403063 h 1848741"/>
              <a:gd name="connsiteX7" fmla="*/ 2983380 w 5678557"/>
              <a:gd name="connsiteY7" fmla="*/ 1403900 h 1848741"/>
              <a:gd name="connsiteX8" fmla="*/ 3132398 w 5678557"/>
              <a:gd name="connsiteY8" fmla="*/ 1848741 h 1848741"/>
              <a:gd name="connsiteX9" fmla="*/ 2594805 w 5678557"/>
              <a:gd name="connsiteY9" fmla="*/ 1398106 h 1848741"/>
              <a:gd name="connsiteX10" fmla="*/ 265807 w 5678557"/>
              <a:gd name="connsiteY10" fmla="*/ 1391478 h 1848741"/>
              <a:gd name="connsiteX11" fmla="*/ 0 w 5678557"/>
              <a:gd name="connsiteY11" fmla="*/ 1159560 h 1848741"/>
              <a:gd name="connsiteX12" fmla="*/ 0 w 5678557"/>
              <a:gd name="connsiteY12" fmla="*/ 1159565 h 1848741"/>
              <a:gd name="connsiteX13" fmla="*/ 0 w 5678557"/>
              <a:gd name="connsiteY13" fmla="*/ 231918 h 1848741"/>
              <a:gd name="connsiteX0" fmla="*/ 0 w 5678557"/>
              <a:gd name="connsiteY0" fmla="*/ 231918 h 1848741"/>
              <a:gd name="connsiteX1" fmla="*/ 282751 w 5678557"/>
              <a:gd name="connsiteY1" fmla="*/ 0 h 1848741"/>
              <a:gd name="connsiteX2" fmla="*/ 5387333 w 5678557"/>
              <a:gd name="connsiteY2" fmla="*/ 5793 h 1848741"/>
              <a:gd name="connsiteX3" fmla="*/ 5678557 w 5678557"/>
              <a:gd name="connsiteY3" fmla="*/ 231918 h 1848741"/>
              <a:gd name="connsiteX4" fmla="*/ 5678557 w 5678557"/>
              <a:gd name="connsiteY4" fmla="*/ 1159565 h 1848741"/>
              <a:gd name="connsiteX5" fmla="*/ 5678557 w 5678557"/>
              <a:gd name="connsiteY5" fmla="*/ 1159560 h 1848741"/>
              <a:gd name="connsiteX6" fmla="*/ 5387335 w 5678557"/>
              <a:gd name="connsiteY6" fmla="*/ 1403063 h 1848741"/>
              <a:gd name="connsiteX7" fmla="*/ 2983380 w 5678557"/>
              <a:gd name="connsiteY7" fmla="*/ 1403900 h 1848741"/>
              <a:gd name="connsiteX8" fmla="*/ 3132398 w 5678557"/>
              <a:gd name="connsiteY8" fmla="*/ 1848741 h 1848741"/>
              <a:gd name="connsiteX9" fmla="*/ 2594805 w 5678557"/>
              <a:gd name="connsiteY9" fmla="*/ 1398106 h 1848741"/>
              <a:gd name="connsiteX10" fmla="*/ 265807 w 5678557"/>
              <a:gd name="connsiteY10" fmla="*/ 1391478 h 1848741"/>
              <a:gd name="connsiteX11" fmla="*/ 0 w 5678557"/>
              <a:gd name="connsiteY11" fmla="*/ 1159560 h 1848741"/>
              <a:gd name="connsiteX12" fmla="*/ 0 w 5678557"/>
              <a:gd name="connsiteY12" fmla="*/ 1159565 h 1848741"/>
              <a:gd name="connsiteX13" fmla="*/ 0 w 5678557"/>
              <a:gd name="connsiteY13" fmla="*/ 231918 h 1848741"/>
              <a:gd name="connsiteX0" fmla="*/ 0 w 5678557"/>
              <a:gd name="connsiteY0" fmla="*/ 231918 h 1848741"/>
              <a:gd name="connsiteX1" fmla="*/ 282751 w 5678557"/>
              <a:gd name="connsiteY1" fmla="*/ 0 h 1848741"/>
              <a:gd name="connsiteX2" fmla="*/ 5387333 w 5678557"/>
              <a:gd name="connsiteY2" fmla="*/ 5793 h 1848741"/>
              <a:gd name="connsiteX3" fmla="*/ 5678557 w 5678557"/>
              <a:gd name="connsiteY3" fmla="*/ 231918 h 1848741"/>
              <a:gd name="connsiteX4" fmla="*/ 5678557 w 5678557"/>
              <a:gd name="connsiteY4" fmla="*/ 1159565 h 1848741"/>
              <a:gd name="connsiteX5" fmla="*/ 5678557 w 5678557"/>
              <a:gd name="connsiteY5" fmla="*/ 1159560 h 1848741"/>
              <a:gd name="connsiteX6" fmla="*/ 5387335 w 5678557"/>
              <a:gd name="connsiteY6" fmla="*/ 1403063 h 1848741"/>
              <a:gd name="connsiteX7" fmla="*/ 2983380 w 5678557"/>
              <a:gd name="connsiteY7" fmla="*/ 1403900 h 1848741"/>
              <a:gd name="connsiteX8" fmla="*/ 3132398 w 5678557"/>
              <a:gd name="connsiteY8" fmla="*/ 1848741 h 1848741"/>
              <a:gd name="connsiteX9" fmla="*/ 2594805 w 5678557"/>
              <a:gd name="connsiteY9" fmla="*/ 1398106 h 1848741"/>
              <a:gd name="connsiteX10" fmla="*/ 265807 w 5678557"/>
              <a:gd name="connsiteY10" fmla="*/ 1397271 h 1848741"/>
              <a:gd name="connsiteX11" fmla="*/ 0 w 5678557"/>
              <a:gd name="connsiteY11" fmla="*/ 1159560 h 1848741"/>
              <a:gd name="connsiteX12" fmla="*/ 0 w 5678557"/>
              <a:gd name="connsiteY12" fmla="*/ 1159565 h 1848741"/>
              <a:gd name="connsiteX13" fmla="*/ 0 w 5678557"/>
              <a:gd name="connsiteY13" fmla="*/ 231918 h 184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78557" h="1848741">
                <a:moveTo>
                  <a:pt x="0" y="231918"/>
                </a:moveTo>
                <a:cubicBezTo>
                  <a:pt x="0" y="103833"/>
                  <a:pt x="60521" y="5793"/>
                  <a:pt x="282751" y="0"/>
                </a:cubicBezTo>
                <a:lnTo>
                  <a:pt x="5387333" y="5793"/>
                </a:lnTo>
                <a:cubicBezTo>
                  <a:pt x="5612704" y="11587"/>
                  <a:pt x="5678557" y="103833"/>
                  <a:pt x="5678557" y="231918"/>
                </a:cubicBezTo>
                <a:lnTo>
                  <a:pt x="5678557" y="1159565"/>
                </a:lnTo>
                <a:lnTo>
                  <a:pt x="5678557" y="1159560"/>
                </a:lnTo>
                <a:cubicBezTo>
                  <a:pt x="5678557" y="1287645"/>
                  <a:pt x="5626034" y="1408857"/>
                  <a:pt x="5387335" y="1403063"/>
                </a:cubicBezTo>
                <a:lnTo>
                  <a:pt x="2983380" y="1403900"/>
                </a:lnTo>
                <a:lnTo>
                  <a:pt x="3132398" y="1848741"/>
                </a:lnTo>
                <a:lnTo>
                  <a:pt x="2594805" y="1398106"/>
                </a:lnTo>
                <a:lnTo>
                  <a:pt x="265807" y="1397271"/>
                </a:lnTo>
                <a:cubicBezTo>
                  <a:pt x="52049" y="1403063"/>
                  <a:pt x="0" y="1287645"/>
                  <a:pt x="0" y="1159560"/>
                </a:cubicBezTo>
                <a:lnTo>
                  <a:pt x="0" y="1159565"/>
                </a:lnTo>
                <a:lnTo>
                  <a:pt x="0" y="231918"/>
                </a:lnTo>
                <a:close/>
              </a:path>
            </a:pathLst>
          </a:custGeom>
          <a:solidFill>
            <a:srgbClr val="E9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 waste £90 million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 bakery products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...</a:t>
            </a:r>
          </a:p>
          <a:p>
            <a:pPr>
              <a:spcAft>
                <a:spcPts val="25"/>
              </a:spcAft>
            </a:pP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ounded Rectangular Callout 4"/>
          <p:cNvSpPr>
            <a:spLocks noChangeAspect="1"/>
          </p:cNvSpPr>
          <p:nvPr/>
        </p:nvSpPr>
        <p:spPr>
          <a:xfrm flipH="1">
            <a:off x="5848086" y="1475493"/>
            <a:ext cx="2548702" cy="1197500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80803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401549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401549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38572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2366065 w 5678557"/>
              <a:gd name="connsiteY3" fmla="*/ 0 h 1929848"/>
              <a:gd name="connsiteX4" fmla="*/ 5347383 w 5678557"/>
              <a:gd name="connsiteY4" fmla="*/ 5036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357308 w 5678557"/>
              <a:gd name="connsiteY10" fmla="*/ 1396514 h 1929848"/>
              <a:gd name="connsiteX11" fmla="*/ 3038572 w 5678557"/>
              <a:gd name="connsiteY11" fmla="*/ 1398105 h 1929848"/>
              <a:gd name="connsiteX12" fmla="*/ 3200179 w 5678557"/>
              <a:gd name="connsiteY12" fmla="*/ 1929848 h 1929848"/>
              <a:gd name="connsiteX13" fmla="*/ 2603031 w 5678557"/>
              <a:gd name="connsiteY13" fmla="*/ 1398105 h 1929848"/>
              <a:gd name="connsiteX14" fmla="*/ 321249 w 5678557"/>
              <a:gd name="connsiteY14" fmla="*/ 1396514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5347383 w 5678557"/>
              <a:gd name="connsiteY3" fmla="*/ 5036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357308 w 5678557"/>
              <a:gd name="connsiteY9" fmla="*/ 1396514 h 1929848"/>
              <a:gd name="connsiteX10" fmla="*/ 3038572 w 5678557"/>
              <a:gd name="connsiteY10" fmla="*/ 1398105 h 1929848"/>
              <a:gd name="connsiteX11" fmla="*/ 3200179 w 5678557"/>
              <a:gd name="connsiteY11" fmla="*/ 1929848 h 1929848"/>
              <a:gd name="connsiteX12" fmla="*/ 2603031 w 5678557"/>
              <a:gd name="connsiteY12" fmla="*/ 1398105 h 1929848"/>
              <a:gd name="connsiteX13" fmla="*/ 321249 w 5678557"/>
              <a:gd name="connsiteY13" fmla="*/ 1396514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5347383 w 5678557"/>
              <a:gd name="connsiteY2" fmla="*/ 5036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357308 w 5678557"/>
              <a:gd name="connsiteY8" fmla="*/ 1396514 h 1929848"/>
              <a:gd name="connsiteX9" fmla="*/ 3038572 w 5678557"/>
              <a:gd name="connsiteY9" fmla="*/ 1398105 h 1929848"/>
              <a:gd name="connsiteX10" fmla="*/ 3200179 w 5678557"/>
              <a:gd name="connsiteY10" fmla="*/ 1929848 h 1929848"/>
              <a:gd name="connsiteX11" fmla="*/ 2603031 w 5678557"/>
              <a:gd name="connsiteY11" fmla="*/ 1398105 h 1929848"/>
              <a:gd name="connsiteX12" fmla="*/ 321249 w 5678557"/>
              <a:gd name="connsiteY12" fmla="*/ 1396514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1154529 h 1924812"/>
              <a:gd name="connsiteX6" fmla="*/ 5678557 w 5678557"/>
              <a:gd name="connsiteY6" fmla="*/ 1154524 h 1924812"/>
              <a:gd name="connsiteX7" fmla="*/ 5357308 w 5678557"/>
              <a:gd name="connsiteY7" fmla="*/ 1391478 h 1924812"/>
              <a:gd name="connsiteX8" fmla="*/ 3038572 w 5678557"/>
              <a:gd name="connsiteY8" fmla="*/ 1393069 h 1924812"/>
              <a:gd name="connsiteX9" fmla="*/ 3200179 w 5678557"/>
              <a:gd name="connsiteY9" fmla="*/ 1924812 h 1924812"/>
              <a:gd name="connsiteX10" fmla="*/ 2603031 w 5678557"/>
              <a:gd name="connsiteY10" fmla="*/ 1393069 h 1924812"/>
              <a:gd name="connsiteX11" fmla="*/ 321249 w 5678557"/>
              <a:gd name="connsiteY11" fmla="*/ 1391478 h 1924812"/>
              <a:gd name="connsiteX12" fmla="*/ 0 w 5678557"/>
              <a:gd name="connsiteY12" fmla="*/ 1154524 h 1924812"/>
              <a:gd name="connsiteX13" fmla="*/ 0 w 5678557"/>
              <a:gd name="connsiteY13" fmla="*/ 1154529 h 1924812"/>
              <a:gd name="connsiteX14" fmla="*/ 0 w 5678557"/>
              <a:gd name="connsiteY14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54529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87965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4991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15765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793968"/>
              <a:gd name="connsiteX1" fmla="*/ 355870 w 5678557"/>
              <a:gd name="connsiteY1" fmla="*/ 1990 h 1793968"/>
              <a:gd name="connsiteX2" fmla="*/ 5347383 w 5678557"/>
              <a:gd name="connsiteY2" fmla="*/ 0 h 1793968"/>
              <a:gd name="connsiteX3" fmla="*/ 5678557 w 5678557"/>
              <a:gd name="connsiteY3" fmla="*/ 226882 h 1793968"/>
              <a:gd name="connsiteX4" fmla="*/ 5678557 w 5678557"/>
              <a:gd name="connsiteY4" fmla="*/ 1154529 h 1793968"/>
              <a:gd name="connsiteX5" fmla="*/ 5678557 w 5678557"/>
              <a:gd name="connsiteY5" fmla="*/ 1154524 h 1793968"/>
              <a:gd name="connsiteX6" fmla="*/ 5329613 w 5678557"/>
              <a:gd name="connsiteY6" fmla="*/ 1391478 h 1793968"/>
              <a:gd name="connsiteX7" fmla="*/ 3038572 w 5678557"/>
              <a:gd name="connsiteY7" fmla="*/ 1393069 h 1793968"/>
              <a:gd name="connsiteX8" fmla="*/ 3122830 w 5678557"/>
              <a:gd name="connsiteY8" fmla="*/ 1793968 h 1793968"/>
              <a:gd name="connsiteX9" fmla="*/ 2603031 w 5678557"/>
              <a:gd name="connsiteY9" fmla="*/ 1393069 h 1793968"/>
              <a:gd name="connsiteX10" fmla="*/ 376641 w 5678557"/>
              <a:gd name="connsiteY10" fmla="*/ 1391478 h 1793968"/>
              <a:gd name="connsiteX11" fmla="*/ 0 w 5678557"/>
              <a:gd name="connsiteY11" fmla="*/ 1154524 h 1793968"/>
              <a:gd name="connsiteX12" fmla="*/ 0 w 5678557"/>
              <a:gd name="connsiteY12" fmla="*/ 1161555 h 1793968"/>
              <a:gd name="connsiteX13" fmla="*/ 0 w 5678557"/>
              <a:gd name="connsiteY13" fmla="*/ 226882 h 1793968"/>
              <a:gd name="connsiteX0" fmla="*/ 0 w 5678557"/>
              <a:gd name="connsiteY0" fmla="*/ 226882 h 1793968"/>
              <a:gd name="connsiteX1" fmla="*/ 355870 w 5678557"/>
              <a:gd name="connsiteY1" fmla="*/ 1990 h 1793968"/>
              <a:gd name="connsiteX2" fmla="*/ 5347383 w 5678557"/>
              <a:gd name="connsiteY2" fmla="*/ 0 h 1793968"/>
              <a:gd name="connsiteX3" fmla="*/ 5678557 w 5678557"/>
              <a:gd name="connsiteY3" fmla="*/ 226882 h 1793968"/>
              <a:gd name="connsiteX4" fmla="*/ 5678557 w 5678557"/>
              <a:gd name="connsiteY4" fmla="*/ 1154529 h 1793968"/>
              <a:gd name="connsiteX5" fmla="*/ 5678557 w 5678557"/>
              <a:gd name="connsiteY5" fmla="*/ 1154524 h 1793968"/>
              <a:gd name="connsiteX6" fmla="*/ 5329613 w 5678557"/>
              <a:gd name="connsiteY6" fmla="*/ 1391478 h 1793968"/>
              <a:gd name="connsiteX7" fmla="*/ 3038572 w 5678557"/>
              <a:gd name="connsiteY7" fmla="*/ 1393069 h 1793968"/>
              <a:gd name="connsiteX8" fmla="*/ 3122830 w 5678557"/>
              <a:gd name="connsiteY8" fmla="*/ 1793968 h 1793968"/>
              <a:gd name="connsiteX9" fmla="*/ 2679911 w 5678557"/>
              <a:gd name="connsiteY9" fmla="*/ 1393069 h 1793968"/>
              <a:gd name="connsiteX10" fmla="*/ 376641 w 5678557"/>
              <a:gd name="connsiteY10" fmla="*/ 1391478 h 1793968"/>
              <a:gd name="connsiteX11" fmla="*/ 0 w 5678557"/>
              <a:gd name="connsiteY11" fmla="*/ 1154524 h 1793968"/>
              <a:gd name="connsiteX12" fmla="*/ 0 w 5678557"/>
              <a:gd name="connsiteY12" fmla="*/ 1161555 h 1793968"/>
              <a:gd name="connsiteX13" fmla="*/ 0 w 5678557"/>
              <a:gd name="connsiteY13" fmla="*/ 226882 h 1793968"/>
              <a:gd name="connsiteX0" fmla="*/ 0 w 5678557"/>
              <a:gd name="connsiteY0" fmla="*/ 231370 h 1798456"/>
              <a:gd name="connsiteX1" fmla="*/ 365482 w 5678557"/>
              <a:gd name="connsiteY1" fmla="*/ 0 h 1798456"/>
              <a:gd name="connsiteX2" fmla="*/ 5347383 w 5678557"/>
              <a:gd name="connsiteY2" fmla="*/ 4488 h 1798456"/>
              <a:gd name="connsiteX3" fmla="*/ 5678557 w 5678557"/>
              <a:gd name="connsiteY3" fmla="*/ 231370 h 1798456"/>
              <a:gd name="connsiteX4" fmla="*/ 5678557 w 5678557"/>
              <a:gd name="connsiteY4" fmla="*/ 1159017 h 1798456"/>
              <a:gd name="connsiteX5" fmla="*/ 5678557 w 5678557"/>
              <a:gd name="connsiteY5" fmla="*/ 1159012 h 1798456"/>
              <a:gd name="connsiteX6" fmla="*/ 5329613 w 5678557"/>
              <a:gd name="connsiteY6" fmla="*/ 1395966 h 1798456"/>
              <a:gd name="connsiteX7" fmla="*/ 3038572 w 5678557"/>
              <a:gd name="connsiteY7" fmla="*/ 1397557 h 1798456"/>
              <a:gd name="connsiteX8" fmla="*/ 3122830 w 5678557"/>
              <a:gd name="connsiteY8" fmla="*/ 1798456 h 1798456"/>
              <a:gd name="connsiteX9" fmla="*/ 2679911 w 5678557"/>
              <a:gd name="connsiteY9" fmla="*/ 1397557 h 1798456"/>
              <a:gd name="connsiteX10" fmla="*/ 376641 w 5678557"/>
              <a:gd name="connsiteY10" fmla="*/ 1395966 h 1798456"/>
              <a:gd name="connsiteX11" fmla="*/ 0 w 5678557"/>
              <a:gd name="connsiteY11" fmla="*/ 1159012 h 1798456"/>
              <a:gd name="connsiteX12" fmla="*/ 0 w 5678557"/>
              <a:gd name="connsiteY12" fmla="*/ 1166043 h 1798456"/>
              <a:gd name="connsiteX13" fmla="*/ 0 w 5678557"/>
              <a:gd name="connsiteY13" fmla="*/ 231370 h 1798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78557" h="1798456">
                <a:moveTo>
                  <a:pt x="0" y="231370"/>
                </a:moveTo>
                <a:cubicBezTo>
                  <a:pt x="0" y="103285"/>
                  <a:pt x="119690" y="3513"/>
                  <a:pt x="365482" y="0"/>
                </a:cubicBezTo>
                <a:lnTo>
                  <a:pt x="5347383" y="4488"/>
                </a:lnTo>
                <a:cubicBezTo>
                  <a:pt x="5475468" y="4488"/>
                  <a:pt x="5678557" y="57616"/>
                  <a:pt x="5678557" y="231370"/>
                </a:cubicBezTo>
                <a:lnTo>
                  <a:pt x="5678557" y="1159017"/>
                </a:lnTo>
                <a:lnTo>
                  <a:pt x="5678557" y="1159012"/>
                </a:lnTo>
                <a:cubicBezTo>
                  <a:pt x="5678557" y="1332766"/>
                  <a:pt x="5457698" y="1395966"/>
                  <a:pt x="5329613" y="1395966"/>
                </a:cubicBezTo>
                <a:lnTo>
                  <a:pt x="3038572" y="1397557"/>
                </a:lnTo>
                <a:lnTo>
                  <a:pt x="3122830" y="1798456"/>
                </a:lnTo>
                <a:lnTo>
                  <a:pt x="2679911" y="1397557"/>
                </a:lnTo>
                <a:lnTo>
                  <a:pt x="376641" y="1395966"/>
                </a:lnTo>
                <a:cubicBezTo>
                  <a:pt x="103154" y="1392453"/>
                  <a:pt x="0" y="1287097"/>
                  <a:pt x="0" y="1159012"/>
                </a:cubicBezTo>
                <a:lnTo>
                  <a:pt x="0" y="1166043"/>
                </a:lnTo>
                <a:lnTo>
                  <a:pt x="0" y="231370"/>
                </a:lnTo>
                <a:close/>
              </a:path>
            </a:pathLst>
          </a:custGeom>
          <a:solidFill>
            <a:srgbClr val="5AB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...we waste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 million slices of bread </a:t>
            </a:r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 </a:t>
            </a:r>
            <a:r>
              <a:rPr lang="en-US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day</a:t>
            </a: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89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836" y="2440934"/>
            <a:ext cx="5111855" cy="35149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204" y="5315957"/>
            <a:ext cx="1383667" cy="1383667"/>
          </a:xfrm>
          <a:prstGeom prst="rect">
            <a:avLst/>
          </a:prstGeom>
        </p:spPr>
      </p:pic>
      <p:sp>
        <p:nvSpPr>
          <p:cNvPr id="6" name="Rounded Rectangular Callout 4"/>
          <p:cNvSpPr>
            <a:spLocks noChangeAspect="1"/>
          </p:cNvSpPr>
          <p:nvPr/>
        </p:nvSpPr>
        <p:spPr>
          <a:xfrm flipH="1">
            <a:off x="5646392" y="1037113"/>
            <a:ext cx="3023915" cy="2025509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80803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401549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401549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38572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2366065 w 5678557"/>
              <a:gd name="connsiteY3" fmla="*/ 0 h 1929848"/>
              <a:gd name="connsiteX4" fmla="*/ 5347383 w 5678557"/>
              <a:gd name="connsiteY4" fmla="*/ 5036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357308 w 5678557"/>
              <a:gd name="connsiteY10" fmla="*/ 1396514 h 1929848"/>
              <a:gd name="connsiteX11" fmla="*/ 3038572 w 5678557"/>
              <a:gd name="connsiteY11" fmla="*/ 1398105 h 1929848"/>
              <a:gd name="connsiteX12" fmla="*/ 3200179 w 5678557"/>
              <a:gd name="connsiteY12" fmla="*/ 1929848 h 1929848"/>
              <a:gd name="connsiteX13" fmla="*/ 2603031 w 5678557"/>
              <a:gd name="connsiteY13" fmla="*/ 1398105 h 1929848"/>
              <a:gd name="connsiteX14" fmla="*/ 321249 w 5678557"/>
              <a:gd name="connsiteY14" fmla="*/ 1396514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5347383 w 5678557"/>
              <a:gd name="connsiteY3" fmla="*/ 5036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357308 w 5678557"/>
              <a:gd name="connsiteY9" fmla="*/ 1396514 h 1929848"/>
              <a:gd name="connsiteX10" fmla="*/ 3038572 w 5678557"/>
              <a:gd name="connsiteY10" fmla="*/ 1398105 h 1929848"/>
              <a:gd name="connsiteX11" fmla="*/ 3200179 w 5678557"/>
              <a:gd name="connsiteY11" fmla="*/ 1929848 h 1929848"/>
              <a:gd name="connsiteX12" fmla="*/ 2603031 w 5678557"/>
              <a:gd name="connsiteY12" fmla="*/ 1398105 h 1929848"/>
              <a:gd name="connsiteX13" fmla="*/ 321249 w 5678557"/>
              <a:gd name="connsiteY13" fmla="*/ 1396514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5347383 w 5678557"/>
              <a:gd name="connsiteY2" fmla="*/ 5036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357308 w 5678557"/>
              <a:gd name="connsiteY8" fmla="*/ 1396514 h 1929848"/>
              <a:gd name="connsiteX9" fmla="*/ 3038572 w 5678557"/>
              <a:gd name="connsiteY9" fmla="*/ 1398105 h 1929848"/>
              <a:gd name="connsiteX10" fmla="*/ 3200179 w 5678557"/>
              <a:gd name="connsiteY10" fmla="*/ 1929848 h 1929848"/>
              <a:gd name="connsiteX11" fmla="*/ 2603031 w 5678557"/>
              <a:gd name="connsiteY11" fmla="*/ 1398105 h 1929848"/>
              <a:gd name="connsiteX12" fmla="*/ 321249 w 5678557"/>
              <a:gd name="connsiteY12" fmla="*/ 1396514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1154529 h 1924812"/>
              <a:gd name="connsiteX6" fmla="*/ 5678557 w 5678557"/>
              <a:gd name="connsiteY6" fmla="*/ 1154524 h 1924812"/>
              <a:gd name="connsiteX7" fmla="*/ 5357308 w 5678557"/>
              <a:gd name="connsiteY7" fmla="*/ 1391478 h 1924812"/>
              <a:gd name="connsiteX8" fmla="*/ 3038572 w 5678557"/>
              <a:gd name="connsiteY8" fmla="*/ 1393069 h 1924812"/>
              <a:gd name="connsiteX9" fmla="*/ 3200179 w 5678557"/>
              <a:gd name="connsiteY9" fmla="*/ 1924812 h 1924812"/>
              <a:gd name="connsiteX10" fmla="*/ 2603031 w 5678557"/>
              <a:gd name="connsiteY10" fmla="*/ 1393069 h 1924812"/>
              <a:gd name="connsiteX11" fmla="*/ 321249 w 5678557"/>
              <a:gd name="connsiteY11" fmla="*/ 1391478 h 1924812"/>
              <a:gd name="connsiteX12" fmla="*/ 0 w 5678557"/>
              <a:gd name="connsiteY12" fmla="*/ 1154524 h 1924812"/>
              <a:gd name="connsiteX13" fmla="*/ 0 w 5678557"/>
              <a:gd name="connsiteY13" fmla="*/ 1154529 h 1924812"/>
              <a:gd name="connsiteX14" fmla="*/ 0 w 5678557"/>
              <a:gd name="connsiteY14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54529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87965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4991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15765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793968"/>
              <a:gd name="connsiteX1" fmla="*/ 355870 w 5678557"/>
              <a:gd name="connsiteY1" fmla="*/ 1990 h 1793968"/>
              <a:gd name="connsiteX2" fmla="*/ 5347383 w 5678557"/>
              <a:gd name="connsiteY2" fmla="*/ 0 h 1793968"/>
              <a:gd name="connsiteX3" fmla="*/ 5678557 w 5678557"/>
              <a:gd name="connsiteY3" fmla="*/ 226882 h 1793968"/>
              <a:gd name="connsiteX4" fmla="*/ 5678557 w 5678557"/>
              <a:gd name="connsiteY4" fmla="*/ 1154529 h 1793968"/>
              <a:gd name="connsiteX5" fmla="*/ 5678557 w 5678557"/>
              <a:gd name="connsiteY5" fmla="*/ 1154524 h 1793968"/>
              <a:gd name="connsiteX6" fmla="*/ 5329613 w 5678557"/>
              <a:gd name="connsiteY6" fmla="*/ 1391478 h 1793968"/>
              <a:gd name="connsiteX7" fmla="*/ 3038572 w 5678557"/>
              <a:gd name="connsiteY7" fmla="*/ 1393069 h 1793968"/>
              <a:gd name="connsiteX8" fmla="*/ 3122830 w 5678557"/>
              <a:gd name="connsiteY8" fmla="*/ 1793968 h 1793968"/>
              <a:gd name="connsiteX9" fmla="*/ 2603031 w 5678557"/>
              <a:gd name="connsiteY9" fmla="*/ 1393069 h 1793968"/>
              <a:gd name="connsiteX10" fmla="*/ 376641 w 5678557"/>
              <a:gd name="connsiteY10" fmla="*/ 1391478 h 1793968"/>
              <a:gd name="connsiteX11" fmla="*/ 0 w 5678557"/>
              <a:gd name="connsiteY11" fmla="*/ 1154524 h 1793968"/>
              <a:gd name="connsiteX12" fmla="*/ 0 w 5678557"/>
              <a:gd name="connsiteY12" fmla="*/ 1161555 h 1793968"/>
              <a:gd name="connsiteX13" fmla="*/ 0 w 5678557"/>
              <a:gd name="connsiteY13" fmla="*/ 226882 h 1793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78557" h="1793968">
                <a:moveTo>
                  <a:pt x="0" y="226882"/>
                </a:moveTo>
                <a:cubicBezTo>
                  <a:pt x="0" y="98797"/>
                  <a:pt x="110078" y="5503"/>
                  <a:pt x="355870" y="1990"/>
                </a:cubicBezTo>
                <a:lnTo>
                  <a:pt x="5347383" y="0"/>
                </a:lnTo>
                <a:cubicBezTo>
                  <a:pt x="5475468" y="0"/>
                  <a:pt x="5678557" y="53128"/>
                  <a:pt x="5678557" y="226882"/>
                </a:cubicBezTo>
                <a:lnTo>
                  <a:pt x="5678557" y="1154529"/>
                </a:lnTo>
                <a:lnTo>
                  <a:pt x="5678557" y="1154524"/>
                </a:lnTo>
                <a:cubicBezTo>
                  <a:pt x="5678557" y="1328278"/>
                  <a:pt x="5457698" y="1391478"/>
                  <a:pt x="5329613" y="1391478"/>
                </a:cubicBezTo>
                <a:lnTo>
                  <a:pt x="3038572" y="1393069"/>
                </a:lnTo>
                <a:lnTo>
                  <a:pt x="3122830" y="1793968"/>
                </a:lnTo>
                <a:lnTo>
                  <a:pt x="2603031" y="1393069"/>
                </a:lnTo>
                <a:lnTo>
                  <a:pt x="376641" y="1391478"/>
                </a:lnTo>
                <a:cubicBezTo>
                  <a:pt x="103154" y="1387965"/>
                  <a:pt x="0" y="1282609"/>
                  <a:pt x="0" y="1154524"/>
                </a:cubicBezTo>
                <a:lnTo>
                  <a:pt x="0" y="1161555"/>
                </a:lnTo>
                <a:lnTo>
                  <a:pt x="0" y="226882"/>
                </a:lnTo>
                <a:close/>
              </a:path>
            </a:pathLst>
          </a:custGeom>
          <a:solidFill>
            <a:srgbClr val="5AB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...enough to make everyone in Scotland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 bacon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buttie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every Saturday for the next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year</a:t>
            </a:r>
          </a:p>
          <a:p>
            <a:pPr>
              <a:spcAft>
                <a:spcPts val="25"/>
              </a:spcAft>
            </a:pP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ounded Rectangular Callout 4"/>
          <p:cNvSpPr>
            <a:spLocks noChangeAspect="1"/>
          </p:cNvSpPr>
          <p:nvPr/>
        </p:nvSpPr>
        <p:spPr>
          <a:xfrm>
            <a:off x="612913" y="601200"/>
            <a:ext cx="3283584" cy="1471511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5446639 w 5678557"/>
              <a:gd name="connsiteY4" fmla="*/ 0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446639 w 5678557"/>
              <a:gd name="connsiteY10" fmla="*/ 1391478 h 1929848"/>
              <a:gd name="connsiteX11" fmla="*/ 3008796 w 5678557"/>
              <a:gd name="connsiteY11" fmla="*/ 1398105 h 1929848"/>
              <a:gd name="connsiteX12" fmla="*/ 3200179 w 5678557"/>
              <a:gd name="connsiteY12" fmla="*/ 1929848 h 1929848"/>
              <a:gd name="connsiteX13" fmla="*/ 2662583 w 5678557"/>
              <a:gd name="connsiteY13" fmla="*/ 1398105 h 1929848"/>
              <a:gd name="connsiteX14" fmla="*/ 231918 w 5678557"/>
              <a:gd name="connsiteY14" fmla="*/ 1391478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446639 w 5678557"/>
              <a:gd name="connsiteY9" fmla="*/ 1391478 h 1929848"/>
              <a:gd name="connsiteX10" fmla="*/ 3008796 w 5678557"/>
              <a:gd name="connsiteY10" fmla="*/ 1398105 h 1929848"/>
              <a:gd name="connsiteX11" fmla="*/ 3200179 w 5678557"/>
              <a:gd name="connsiteY11" fmla="*/ 1929848 h 1929848"/>
              <a:gd name="connsiteX12" fmla="*/ 2662583 w 5678557"/>
              <a:gd name="connsiteY12" fmla="*/ 1398105 h 1929848"/>
              <a:gd name="connsiteX13" fmla="*/ 231918 w 5678557"/>
              <a:gd name="connsiteY13" fmla="*/ 1391478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446639 w 5678557"/>
              <a:gd name="connsiteY9" fmla="*/ 1391478 h 1929848"/>
              <a:gd name="connsiteX10" fmla="*/ 3008796 w 5678557"/>
              <a:gd name="connsiteY10" fmla="*/ 1398105 h 1929848"/>
              <a:gd name="connsiteX11" fmla="*/ 3200179 w 5678557"/>
              <a:gd name="connsiteY11" fmla="*/ 1929848 h 1929848"/>
              <a:gd name="connsiteX12" fmla="*/ 2662583 w 5678557"/>
              <a:gd name="connsiteY12" fmla="*/ 1398105 h 1929848"/>
              <a:gd name="connsiteX13" fmla="*/ 231918 w 5678557"/>
              <a:gd name="connsiteY13" fmla="*/ 1391478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446639 w 5678557"/>
              <a:gd name="connsiteY8" fmla="*/ 1391478 h 1929848"/>
              <a:gd name="connsiteX9" fmla="*/ 3008796 w 5678557"/>
              <a:gd name="connsiteY9" fmla="*/ 1398105 h 1929848"/>
              <a:gd name="connsiteX10" fmla="*/ 3200179 w 5678557"/>
              <a:gd name="connsiteY10" fmla="*/ 1929848 h 1929848"/>
              <a:gd name="connsiteX11" fmla="*/ 2662583 w 5678557"/>
              <a:gd name="connsiteY11" fmla="*/ 1398105 h 1929848"/>
              <a:gd name="connsiteX12" fmla="*/ 231918 w 5678557"/>
              <a:gd name="connsiteY12" fmla="*/ 1391478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377884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377884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78557" h="1929848">
                <a:moveTo>
                  <a:pt x="0" y="231918"/>
                </a:moveTo>
                <a:cubicBezTo>
                  <a:pt x="0" y="103833"/>
                  <a:pt x="88556" y="9750"/>
                  <a:pt x="315952" y="4875"/>
                </a:cubicBezTo>
                <a:lnTo>
                  <a:pt x="5377884" y="0"/>
                </a:lnTo>
                <a:cubicBezTo>
                  <a:pt x="5597639" y="9751"/>
                  <a:pt x="5678557" y="103833"/>
                  <a:pt x="5678557" y="231918"/>
                </a:cubicBezTo>
                <a:lnTo>
                  <a:pt x="5678557" y="811696"/>
                </a:lnTo>
                <a:lnTo>
                  <a:pt x="5678557" y="1159565"/>
                </a:lnTo>
                <a:lnTo>
                  <a:pt x="5678557" y="1159560"/>
                </a:lnTo>
                <a:cubicBezTo>
                  <a:pt x="5678557" y="1287645"/>
                  <a:pt x="5590001" y="1401228"/>
                  <a:pt x="5408442" y="1396353"/>
                </a:cubicBezTo>
                <a:lnTo>
                  <a:pt x="3062271" y="1398105"/>
                </a:lnTo>
                <a:lnTo>
                  <a:pt x="3200179" y="1929848"/>
                </a:lnTo>
                <a:lnTo>
                  <a:pt x="2654942" y="1388354"/>
                </a:lnTo>
                <a:lnTo>
                  <a:pt x="285392" y="1391478"/>
                </a:lnTo>
                <a:cubicBezTo>
                  <a:pt x="88553" y="1396353"/>
                  <a:pt x="0" y="1287645"/>
                  <a:pt x="0" y="1159560"/>
                </a:cubicBezTo>
                <a:lnTo>
                  <a:pt x="0" y="1159565"/>
                </a:lnTo>
                <a:lnTo>
                  <a:pt x="0" y="811696"/>
                </a:lnTo>
                <a:lnTo>
                  <a:pt x="0" y="231918"/>
                </a:lnTo>
                <a:close/>
              </a:path>
            </a:pathLst>
          </a:custGeom>
          <a:solidFill>
            <a:srgbClr val="E9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 waste £190 million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 fresh meat and fish...</a:t>
            </a:r>
          </a:p>
          <a:p>
            <a:pPr>
              <a:spcAft>
                <a:spcPts val="25"/>
              </a:spcAft>
            </a:pP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9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068" y="2109651"/>
            <a:ext cx="3575876" cy="40369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204" y="5315957"/>
            <a:ext cx="1383667" cy="1383667"/>
          </a:xfrm>
          <a:prstGeom prst="rect">
            <a:avLst/>
          </a:prstGeom>
        </p:spPr>
      </p:pic>
      <p:sp>
        <p:nvSpPr>
          <p:cNvPr id="5" name="Rounded Rectangular Callout 4"/>
          <p:cNvSpPr>
            <a:spLocks noChangeAspect="1"/>
          </p:cNvSpPr>
          <p:nvPr/>
        </p:nvSpPr>
        <p:spPr>
          <a:xfrm>
            <a:off x="612913" y="601200"/>
            <a:ext cx="4320000" cy="917513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15538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15538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195904 w 5678557"/>
              <a:gd name="connsiteY15" fmla="*/ 1391477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15538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0901 h 1929848"/>
              <a:gd name="connsiteX15" fmla="*/ 195904 w 5678557"/>
              <a:gd name="connsiteY15" fmla="*/ 1391477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15538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7 w 5678557"/>
              <a:gd name="connsiteY12" fmla="*/ 1390903 h 1929848"/>
              <a:gd name="connsiteX13" fmla="*/ 3200179 w 5678557"/>
              <a:gd name="connsiteY13" fmla="*/ 1929848 h 1929848"/>
              <a:gd name="connsiteX14" fmla="*/ 2662583 w 5678557"/>
              <a:gd name="connsiteY14" fmla="*/ 1390901 h 1929848"/>
              <a:gd name="connsiteX15" fmla="*/ 195904 w 5678557"/>
              <a:gd name="connsiteY15" fmla="*/ 1391477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15538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91656 w 5678557"/>
              <a:gd name="connsiteY11" fmla="*/ 1391477 h 1929848"/>
              <a:gd name="connsiteX12" fmla="*/ 3008797 w 5678557"/>
              <a:gd name="connsiteY12" fmla="*/ 1390903 h 1929848"/>
              <a:gd name="connsiteX13" fmla="*/ 3200179 w 5678557"/>
              <a:gd name="connsiteY13" fmla="*/ 1929848 h 1929848"/>
              <a:gd name="connsiteX14" fmla="*/ 2662583 w 5678557"/>
              <a:gd name="connsiteY14" fmla="*/ 1390901 h 1929848"/>
              <a:gd name="connsiteX15" fmla="*/ 195904 w 5678557"/>
              <a:gd name="connsiteY15" fmla="*/ 1391477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15538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7364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91656 w 5678557"/>
              <a:gd name="connsiteY11" fmla="*/ 1391477 h 1929848"/>
              <a:gd name="connsiteX12" fmla="*/ 3008797 w 5678557"/>
              <a:gd name="connsiteY12" fmla="*/ 1390903 h 1929848"/>
              <a:gd name="connsiteX13" fmla="*/ 3200179 w 5678557"/>
              <a:gd name="connsiteY13" fmla="*/ 1929848 h 1929848"/>
              <a:gd name="connsiteX14" fmla="*/ 2662583 w 5678557"/>
              <a:gd name="connsiteY14" fmla="*/ 1390901 h 1929848"/>
              <a:gd name="connsiteX15" fmla="*/ 195904 w 5678557"/>
              <a:gd name="connsiteY15" fmla="*/ 1391477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15538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505161 w 5678557"/>
              <a:gd name="connsiteY5" fmla="*/ 7204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91656 w 5678557"/>
              <a:gd name="connsiteY11" fmla="*/ 1391477 h 1929848"/>
              <a:gd name="connsiteX12" fmla="*/ 3008797 w 5678557"/>
              <a:gd name="connsiteY12" fmla="*/ 1390903 h 1929848"/>
              <a:gd name="connsiteX13" fmla="*/ 3200179 w 5678557"/>
              <a:gd name="connsiteY13" fmla="*/ 1929848 h 1929848"/>
              <a:gd name="connsiteX14" fmla="*/ 2662583 w 5678557"/>
              <a:gd name="connsiteY14" fmla="*/ 1390901 h 1929848"/>
              <a:gd name="connsiteX15" fmla="*/ 195904 w 5678557"/>
              <a:gd name="connsiteY15" fmla="*/ 1391477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15538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505161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91656 w 5678557"/>
              <a:gd name="connsiteY11" fmla="*/ 1391477 h 1929848"/>
              <a:gd name="connsiteX12" fmla="*/ 3008797 w 5678557"/>
              <a:gd name="connsiteY12" fmla="*/ 1390903 h 1929848"/>
              <a:gd name="connsiteX13" fmla="*/ 3200179 w 5678557"/>
              <a:gd name="connsiteY13" fmla="*/ 1929848 h 1929848"/>
              <a:gd name="connsiteX14" fmla="*/ 2662583 w 5678557"/>
              <a:gd name="connsiteY14" fmla="*/ 1390901 h 1929848"/>
              <a:gd name="connsiteX15" fmla="*/ 195904 w 5678557"/>
              <a:gd name="connsiteY15" fmla="*/ 1391477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15538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505161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509663 w 5678557"/>
              <a:gd name="connsiteY11" fmla="*/ 1398681 h 1929848"/>
              <a:gd name="connsiteX12" fmla="*/ 3008797 w 5678557"/>
              <a:gd name="connsiteY12" fmla="*/ 1390903 h 1929848"/>
              <a:gd name="connsiteX13" fmla="*/ 3200179 w 5678557"/>
              <a:gd name="connsiteY13" fmla="*/ 1929848 h 1929848"/>
              <a:gd name="connsiteX14" fmla="*/ 2662583 w 5678557"/>
              <a:gd name="connsiteY14" fmla="*/ 1390901 h 1929848"/>
              <a:gd name="connsiteX15" fmla="*/ 195904 w 5678557"/>
              <a:gd name="connsiteY15" fmla="*/ 1391477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15538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505161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509663 w 5678557"/>
              <a:gd name="connsiteY11" fmla="*/ 1391477 h 1929848"/>
              <a:gd name="connsiteX12" fmla="*/ 3008797 w 5678557"/>
              <a:gd name="connsiteY12" fmla="*/ 1390903 h 1929848"/>
              <a:gd name="connsiteX13" fmla="*/ 3200179 w 5678557"/>
              <a:gd name="connsiteY13" fmla="*/ 1929848 h 1929848"/>
              <a:gd name="connsiteX14" fmla="*/ 2662583 w 5678557"/>
              <a:gd name="connsiteY14" fmla="*/ 1390901 h 1929848"/>
              <a:gd name="connsiteX15" fmla="*/ 195904 w 5678557"/>
              <a:gd name="connsiteY15" fmla="*/ 1391477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78557" h="1929848">
                <a:moveTo>
                  <a:pt x="0" y="231918"/>
                </a:moveTo>
                <a:cubicBezTo>
                  <a:pt x="0" y="103833"/>
                  <a:pt x="27304" y="0"/>
                  <a:pt x="155389" y="0"/>
                </a:cubicBezTo>
                <a:lnTo>
                  <a:pt x="946426" y="0"/>
                </a:lnTo>
                <a:lnTo>
                  <a:pt x="946426" y="0"/>
                </a:lnTo>
                <a:lnTo>
                  <a:pt x="2366065" y="0"/>
                </a:lnTo>
                <a:lnTo>
                  <a:pt x="5505161" y="0"/>
                </a:lnTo>
                <a:cubicBezTo>
                  <a:pt x="5633246" y="0"/>
                  <a:pt x="5678557" y="103833"/>
                  <a:pt x="5678557" y="231918"/>
                </a:cubicBezTo>
                <a:lnTo>
                  <a:pt x="5678557" y="811696"/>
                </a:lnTo>
                <a:lnTo>
                  <a:pt x="5678557" y="811696"/>
                </a:lnTo>
                <a:lnTo>
                  <a:pt x="5678557" y="1159565"/>
                </a:lnTo>
                <a:lnTo>
                  <a:pt x="5678557" y="1159560"/>
                </a:lnTo>
                <a:cubicBezTo>
                  <a:pt x="5678557" y="1287645"/>
                  <a:pt x="5637748" y="1391477"/>
                  <a:pt x="5509663" y="1391477"/>
                </a:cubicBezTo>
                <a:lnTo>
                  <a:pt x="3008797" y="1390903"/>
                </a:lnTo>
                <a:lnTo>
                  <a:pt x="3200179" y="1929848"/>
                </a:lnTo>
                <a:lnTo>
                  <a:pt x="2662583" y="1390901"/>
                </a:lnTo>
                <a:lnTo>
                  <a:pt x="195904" y="1391477"/>
                </a:lnTo>
                <a:cubicBezTo>
                  <a:pt x="67819" y="1391477"/>
                  <a:pt x="0" y="1287645"/>
                  <a:pt x="0" y="1159560"/>
                </a:cubicBezTo>
                <a:lnTo>
                  <a:pt x="0" y="1159565"/>
                </a:lnTo>
                <a:lnTo>
                  <a:pt x="0" y="811696"/>
                </a:lnTo>
                <a:lnTo>
                  <a:pt x="0" y="811696"/>
                </a:lnTo>
                <a:lnTo>
                  <a:pt x="0" y="231918"/>
                </a:lnTo>
                <a:close/>
              </a:path>
            </a:pathLst>
          </a:custGeom>
          <a:solidFill>
            <a:srgbClr val="E9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 waste £79 million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 fresh fruit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...</a:t>
            </a: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ounded Rectangular Callout 4"/>
          <p:cNvSpPr>
            <a:spLocks noChangeAspect="1"/>
          </p:cNvSpPr>
          <p:nvPr/>
        </p:nvSpPr>
        <p:spPr>
          <a:xfrm flipH="1">
            <a:off x="5646392" y="1037113"/>
            <a:ext cx="3023915" cy="2025509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80803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401549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401549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38572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2366065 w 5678557"/>
              <a:gd name="connsiteY3" fmla="*/ 0 h 1929848"/>
              <a:gd name="connsiteX4" fmla="*/ 5347383 w 5678557"/>
              <a:gd name="connsiteY4" fmla="*/ 5036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357308 w 5678557"/>
              <a:gd name="connsiteY10" fmla="*/ 1396514 h 1929848"/>
              <a:gd name="connsiteX11" fmla="*/ 3038572 w 5678557"/>
              <a:gd name="connsiteY11" fmla="*/ 1398105 h 1929848"/>
              <a:gd name="connsiteX12" fmla="*/ 3200179 w 5678557"/>
              <a:gd name="connsiteY12" fmla="*/ 1929848 h 1929848"/>
              <a:gd name="connsiteX13" fmla="*/ 2603031 w 5678557"/>
              <a:gd name="connsiteY13" fmla="*/ 1398105 h 1929848"/>
              <a:gd name="connsiteX14" fmla="*/ 321249 w 5678557"/>
              <a:gd name="connsiteY14" fmla="*/ 1396514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5347383 w 5678557"/>
              <a:gd name="connsiteY3" fmla="*/ 5036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357308 w 5678557"/>
              <a:gd name="connsiteY9" fmla="*/ 1396514 h 1929848"/>
              <a:gd name="connsiteX10" fmla="*/ 3038572 w 5678557"/>
              <a:gd name="connsiteY10" fmla="*/ 1398105 h 1929848"/>
              <a:gd name="connsiteX11" fmla="*/ 3200179 w 5678557"/>
              <a:gd name="connsiteY11" fmla="*/ 1929848 h 1929848"/>
              <a:gd name="connsiteX12" fmla="*/ 2603031 w 5678557"/>
              <a:gd name="connsiteY12" fmla="*/ 1398105 h 1929848"/>
              <a:gd name="connsiteX13" fmla="*/ 321249 w 5678557"/>
              <a:gd name="connsiteY13" fmla="*/ 1396514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5347383 w 5678557"/>
              <a:gd name="connsiteY2" fmla="*/ 5036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357308 w 5678557"/>
              <a:gd name="connsiteY8" fmla="*/ 1396514 h 1929848"/>
              <a:gd name="connsiteX9" fmla="*/ 3038572 w 5678557"/>
              <a:gd name="connsiteY9" fmla="*/ 1398105 h 1929848"/>
              <a:gd name="connsiteX10" fmla="*/ 3200179 w 5678557"/>
              <a:gd name="connsiteY10" fmla="*/ 1929848 h 1929848"/>
              <a:gd name="connsiteX11" fmla="*/ 2603031 w 5678557"/>
              <a:gd name="connsiteY11" fmla="*/ 1398105 h 1929848"/>
              <a:gd name="connsiteX12" fmla="*/ 321249 w 5678557"/>
              <a:gd name="connsiteY12" fmla="*/ 1396514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1154529 h 1924812"/>
              <a:gd name="connsiteX6" fmla="*/ 5678557 w 5678557"/>
              <a:gd name="connsiteY6" fmla="*/ 1154524 h 1924812"/>
              <a:gd name="connsiteX7" fmla="*/ 5357308 w 5678557"/>
              <a:gd name="connsiteY7" fmla="*/ 1391478 h 1924812"/>
              <a:gd name="connsiteX8" fmla="*/ 3038572 w 5678557"/>
              <a:gd name="connsiteY8" fmla="*/ 1393069 h 1924812"/>
              <a:gd name="connsiteX9" fmla="*/ 3200179 w 5678557"/>
              <a:gd name="connsiteY9" fmla="*/ 1924812 h 1924812"/>
              <a:gd name="connsiteX10" fmla="*/ 2603031 w 5678557"/>
              <a:gd name="connsiteY10" fmla="*/ 1393069 h 1924812"/>
              <a:gd name="connsiteX11" fmla="*/ 321249 w 5678557"/>
              <a:gd name="connsiteY11" fmla="*/ 1391478 h 1924812"/>
              <a:gd name="connsiteX12" fmla="*/ 0 w 5678557"/>
              <a:gd name="connsiteY12" fmla="*/ 1154524 h 1924812"/>
              <a:gd name="connsiteX13" fmla="*/ 0 w 5678557"/>
              <a:gd name="connsiteY13" fmla="*/ 1154529 h 1924812"/>
              <a:gd name="connsiteX14" fmla="*/ 0 w 5678557"/>
              <a:gd name="connsiteY14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54529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87965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4991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15765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793968"/>
              <a:gd name="connsiteX1" fmla="*/ 355870 w 5678557"/>
              <a:gd name="connsiteY1" fmla="*/ 1990 h 1793968"/>
              <a:gd name="connsiteX2" fmla="*/ 5347383 w 5678557"/>
              <a:gd name="connsiteY2" fmla="*/ 0 h 1793968"/>
              <a:gd name="connsiteX3" fmla="*/ 5678557 w 5678557"/>
              <a:gd name="connsiteY3" fmla="*/ 226882 h 1793968"/>
              <a:gd name="connsiteX4" fmla="*/ 5678557 w 5678557"/>
              <a:gd name="connsiteY4" fmla="*/ 1154529 h 1793968"/>
              <a:gd name="connsiteX5" fmla="*/ 5678557 w 5678557"/>
              <a:gd name="connsiteY5" fmla="*/ 1154524 h 1793968"/>
              <a:gd name="connsiteX6" fmla="*/ 5329613 w 5678557"/>
              <a:gd name="connsiteY6" fmla="*/ 1391478 h 1793968"/>
              <a:gd name="connsiteX7" fmla="*/ 3038572 w 5678557"/>
              <a:gd name="connsiteY7" fmla="*/ 1393069 h 1793968"/>
              <a:gd name="connsiteX8" fmla="*/ 3122830 w 5678557"/>
              <a:gd name="connsiteY8" fmla="*/ 1793968 h 1793968"/>
              <a:gd name="connsiteX9" fmla="*/ 2603031 w 5678557"/>
              <a:gd name="connsiteY9" fmla="*/ 1393069 h 1793968"/>
              <a:gd name="connsiteX10" fmla="*/ 376641 w 5678557"/>
              <a:gd name="connsiteY10" fmla="*/ 1391478 h 1793968"/>
              <a:gd name="connsiteX11" fmla="*/ 0 w 5678557"/>
              <a:gd name="connsiteY11" fmla="*/ 1154524 h 1793968"/>
              <a:gd name="connsiteX12" fmla="*/ 0 w 5678557"/>
              <a:gd name="connsiteY12" fmla="*/ 1161555 h 1793968"/>
              <a:gd name="connsiteX13" fmla="*/ 0 w 5678557"/>
              <a:gd name="connsiteY13" fmla="*/ 226882 h 1793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78557" h="1793968">
                <a:moveTo>
                  <a:pt x="0" y="226882"/>
                </a:moveTo>
                <a:cubicBezTo>
                  <a:pt x="0" y="98797"/>
                  <a:pt x="110078" y="5503"/>
                  <a:pt x="355870" y="1990"/>
                </a:cubicBezTo>
                <a:lnTo>
                  <a:pt x="5347383" y="0"/>
                </a:lnTo>
                <a:cubicBezTo>
                  <a:pt x="5475468" y="0"/>
                  <a:pt x="5678557" y="53128"/>
                  <a:pt x="5678557" y="226882"/>
                </a:cubicBezTo>
                <a:lnTo>
                  <a:pt x="5678557" y="1154529"/>
                </a:lnTo>
                <a:lnTo>
                  <a:pt x="5678557" y="1154524"/>
                </a:lnTo>
                <a:cubicBezTo>
                  <a:pt x="5678557" y="1328278"/>
                  <a:pt x="5457698" y="1391478"/>
                  <a:pt x="5329613" y="1391478"/>
                </a:cubicBezTo>
                <a:lnTo>
                  <a:pt x="3038572" y="1393069"/>
                </a:lnTo>
                <a:lnTo>
                  <a:pt x="3122830" y="1793968"/>
                </a:lnTo>
                <a:lnTo>
                  <a:pt x="2603031" y="1393069"/>
                </a:lnTo>
                <a:lnTo>
                  <a:pt x="376641" y="1391478"/>
                </a:lnTo>
                <a:cubicBezTo>
                  <a:pt x="103154" y="1387965"/>
                  <a:pt x="0" y="1282609"/>
                  <a:pt x="0" y="1154524"/>
                </a:cubicBezTo>
                <a:lnTo>
                  <a:pt x="0" y="1161555"/>
                </a:lnTo>
                <a:lnTo>
                  <a:pt x="0" y="226882"/>
                </a:lnTo>
                <a:close/>
              </a:path>
            </a:pathLst>
          </a:custGeom>
          <a:solidFill>
            <a:srgbClr val="5AB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...enough to give every learner and teacher in Scotland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 apple every day for a year</a:t>
            </a:r>
          </a:p>
          <a:p>
            <a:pPr>
              <a:spcAft>
                <a:spcPts val="25"/>
              </a:spcAft>
            </a:pP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92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982" y="2072711"/>
            <a:ext cx="4338782" cy="43722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204" y="5315957"/>
            <a:ext cx="1383667" cy="1383667"/>
          </a:xfrm>
          <a:prstGeom prst="rect">
            <a:avLst/>
          </a:prstGeom>
        </p:spPr>
      </p:pic>
      <p:sp>
        <p:nvSpPr>
          <p:cNvPr id="8" name="Rounded Rectangular Callout 4"/>
          <p:cNvSpPr>
            <a:spLocks noChangeAspect="1"/>
          </p:cNvSpPr>
          <p:nvPr/>
        </p:nvSpPr>
        <p:spPr>
          <a:xfrm flipH="1">
            <a:off x="5646392" y="1452611"/>
            <a:ext cx="3023915" cy="1194512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80803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401549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401549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38572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2366065 w 5678557"/>
              <a:gd name="connsiteY3" fmla="*/ 0 h 1929848"/>
              <a:gd name="connsiteX4" fmla="*/ 5347383 w 5678557"/>
              <a:gd name="connsiteY4" fmla="*/ 5036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357308 w 5678557"/>
              <a:gd name="connsiteY10" fmla="*/ 1396514 h 1929848"/>
              <a:gd name="connsiteX11" fmla="*/ 3038572 w 5678557"/>
              <a:gd name="connsiteY11" fmla="*/ 1398105 h 1929848"/>
              <a:gd name="connsiteX12" fmla="*/ 3200179 w 5678557"/>
              <a:gd name="connsiteY12" fmla="*/ 1929848 h 1929848"/>
              <a:gd name="connsiteX13" fmla="*/ 2603031 w 5678557"/>
              <a:gd name="connsiteY13" fmla="*/ 1398105 h 1929848"/>
              <a:gd name="connsiteX14" fmla="*/ 321249 w 5678557"/>
              <a:gd name="connsiteY14" fmla="*/ 1396514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5347383 w 5678557"/>
              <a:gd name="connsiteY3" fmla="*/ 5036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357308 w 5678557"/>
              <a:gd name="connsiteY9" fmla="*/ 1396514 h 1929848"/>
              <a:gd name="connsiteX10" fmla="*/ 3038572 w 5678557"/>
              <a:gd name="connsiteY10" fmla="*/ 1398105 h 1929848"/>
              <a:gd name="connsiteX11" fmla="*/ 3200179 w 5678557"/>
              <a:gd name="connsiteY11" fmla="*/ 1929848 h 1929848"/>
              <a:gd name="connsiteX12" fmla="*/ 2603031 w 5678557"/>
              <a:gd name="connsiteY12" fmla="*/ 1398105 h 1929848"/>
              <a:gd name="connsiteX13" fmla="*/ 321249 w 5678557"/>
              <a:gd name="connsiteY13" fmla="*/ 1396514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5347383 w 5678557"/>
              <a:gd name="connsiteY2" fmla="*/ 5036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357308 w 5678557"/>
              <a:gd name="connsiteY8" fmla="*/ 1396514 h 1929848"/>
              <a:gd name="connsiteX9" fmla="*/ 3038572 w 5678557"/>
              <a:gd name="connsiteY9" fmla="*/ 1398105 h 1929848"/>
              <a:gd name="connsiteX10" fmla="*/ 3200179 w 5678557"/>
              <a:gd name="connsiteY10" fmla="*/ 1929848 h 1929848"/>
              <a:gd name="connsiteX11" fmla="*/ 2603031 w 5678557"/>
              <a:gd name="connsiteY11" fmla="*/ 1398105 h 1929848"/>
              <a:gd name="connsiteX12" fmla="*/ 321249 w 5678557"/>
              <a:gd name="connsiteY12" fmla="*/ 1396514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1154529 h 1924812"/>
              <a:gd name="connsiteX6" fmla="*/ 5678557 w 5678557"/>
              <a:gd name="connsiteY6" fmla="*/ 1154524 h 1924812"/>
              <a:gd name="connsiteX7" fmla="*/ 5357308 w 5678557"/>
              <a:gd name="connsiteY7" fmla="*/ 1391478 h 1924812"/>
              <a:gd name="connsiteX8" fmla="*/ 3038572 w 5678557"/>
              <a:gd name="connsiteY8" fmla="*/ 1393069 h 1924812"/>
              <a:gd name="connsiteX9" fmla="*/ 3200179 w 5678557"/>
              <a:gd name="connsiteY9" fmla="*/ 1924812 h 1924812"/>
              <a:gd name="connsiteX10" fmla="*/ 2603031 w 5678557"/>
              <a:gd name="connsiteY10" fmla="*/ 1393069 h 1924812"/>
              <a:gd name="connsiteX11" fmla="*/ 321249 w 5678557"/>
              <a:gd name="connsiteY11" fmla="*/ 1391478 h 1924812"/>
              <a:gd name="connsiteX12" fmla="*/ 0 w 5678557"/>
              <a:gd name="connsiteY12" fmla="*/ 1154524 h 1924812"/>
              <a:gd name="connsiteX13" fmla="*/ 0 w 5678557"/>
              <a:gd name="connsiteY13" fmla="*/ 1154529 h 1924812"/>
              <a:gd name="connsiteX14" fmla="*/ 0 w 5678557"/>
              <a:gd name="connsiteY14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54529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87965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4991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15765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793968"/>
              <a:gd name="connsiteX1" fmla="*/ 355870 w 5678557"/>
              <a:gd name="connsiteY1" fmla="*/ 1990 h 1793968"/>
              <a:gd name="connsiteX2" fmla="*/ 5347383 w 5678557"/>
              <a:gd name="connsiteY2" fmla="*/ 0 h 1793968"/>
              <a:gd name="connsiteX3" fmla="*/ 5678557 w 5678557"/>
              <a:gd name="connsiteY3" fmla="*/ 226882 h 1793968"/>
              <a:gd name="connsiteX4" fmla="*/ 5678557 w 5678557"/>
              <a:gd name="connsiteY4" fmla="*/ 1154529 h 1793968"/>
              <a:gd name="connsiteX5" fmla="*/ 5678557 w 5678557"/>
              <a:gd name="connsiteY5" fmla="*/ 1154524 h 1793968"/>
              <a:gd name="connsiteX6" fmla="*/ 5329613 w 5678557"/>
              <a:gd name="connsiteY6" fmla="*/ 1391478 h 1793968"/>
              <a:gd name="connsiteX7" fmla="*/ 3038572 w 5678557"/>
              <a:gd name="connsiteY7" fmla="*/ 1393069 h 1793968"/>
              <a:gd name="connsiteX8" fmla="*/ 3122830 w 5678557"/>
              <a:gd name="connsiteY8" fmla="*/ 1793968 h 1793968"/>
              <a:gd name="connsiteX9" fmla="*/ 2603031 w 5678557"/>
              <a:gd name="connsiteY9" fmla="*/ 1393069 h 1793968"/>
              <a:gd name="connsiteX10" fmla="*/ 376641 w 5678557"/>
              <a:gd name="connsiteY10" fmla="*/ 1391478 h 1793968"/>
              <a:gd name="connsiteX11" fmla="*/ 0 w 5678557"/>
              <a:gd name="connsiteY11" fmla="*/ 1154524 h 1793968"/>
              <a:gd name="connsiteX12" fmla="*/ 0 w 5678557"/>
              <a:gd name="connsiteY12" fmla="*/ 1161555 h 1793968"/>
              <a:gd name="connsiteX13" fmla="*/ 0 w 5678557"/>
              <a:gd name="connsiteY13" fmla="*/ 226882 h 1793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78557" h="1793968">
                <a:moveTo>
                  <a:pt x="0" y="226882"/>
                </a:moveTo>
                <a:cubicBezTo>
                  <a:pt x="0" y="98797"/>
                  <a:pt x="110078" y="5503"/>
                  <a:pt x="355870" y="1990"/>
                </a:cubicBezTo>
                <a:lnTo>
                  <a:pt x="5347383" y="0"/>
                </a:lnTo>
                <a:cubicBezTo>
                  <a:pt x="5475468" y="0"/>
                  <a:pt x="5678557" y="53128"/>
                  <a:pt x="5678557" y="226882"/>
                </a:cubicBezTo>
                <a:lnTo>
                  <a:pt x="5678557" y="1154529"/>
                </a:lnTo>
                <a:lnTo>
                  <a:pt x="5678557" y="1154524"/>
                </a:lnTo>
                <a:cubicBezTo>
                  <a:pt x="5678557" y="1328278"/>
                  <a:pt x="5457698" y="1391478"/>
                  <a:pt x="5329613" y="1391478"/>
                </a:cubicBezTo>
                <a:lnTo>
                  <a:pt x="3038572" y="1393069"/>
                </a:lnTo>
                <a:lnTo>
                  <a:pt x="3122830" y="1793968"/>
                </a:lnTo>
                <a:lnTo>
                  <a:pt x="2603031" y="1393069"/>
                </a:lnTo>
                <a:lnTo>
                  <a:pt x="376641" y="1391478"/>
                </a:lnTo>
                <a:cubicBezTo>
                  <a:pt x="103154" y="1387965"/>
                  <a:pt x="0" y="1282609"/>
                  <a:pt x="0" y="1154524"/>
                </a:cubicBezTo>
                <a:lnTo>
                  <a:pt x="0" y="1161555"/>
                </a:lnTo>
                <a:lnTo>
                  <a:pt x="0" y="226882"/>
                </a:lnTo>
                <a:close/>
              </a:path>
            </a:pathLst>
          </a:custGeom>
          <a:solidFill>
            <a:srgbClr val="5AB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...enough for 46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trips to the cinema</a:t>
            </a:r>
          </a:p>
          <a:p>
            <a:pPr>
              <a:spcAft>
                <a:spcPts val="25"/>
              </a:spcAft>
            </a:pP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ounded Rectangular Callout 4"/>
          <p:cNvSpPr>
            <a:spLocks noChangeAspect="1"/>
          </p:cNvSpPr>
          <p:nvPr/>
        </p:nvSpPr>
        <p:spPr>
          <a:xfrm>
            <a:off x="612913" y="601200"/>
            <a:ext cx="3283584" cy="1471511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5446639 w 5678557"/>
              <a:gd name="connsiteY4" fmla="*/ 0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446639 w 5678557"/>
              <a:gd name="connsiteY10" fmla="*/ 1391478 h 1929848"/>
              <a:gd name="connsiteX11" fmla="*/ 3008796 w 5678557"/>
              <a:gd name="connsiteY11" fmla="*/ 1398105 h 1929848"/>
              <a:gd name="connsiteX12" fmla="*/ 3200179 w 5678557"/>
              <a:gd name="connsiteY12" fmla="*/ 1929848 h 1929848"/>
              <a:gd name="connsiteX13" fmla="*/ 2662583 w 5678557"/>
              <a:gd name="connsiteY13" fmla="*/ 1398105 h 1929848"/>
              <a:gd name="connsiteX14" fmla="*/ 231918 w 5678557"/>
              <a:gd name="connsiteY14" fmla="*/ 1391478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446639 w 5678557"/>
              <a:gd name="connsiteY9" fmla="*/ 1391478 h 1929848"/>
              <a:gd name="connsiteX10" fmla="*/ 3008796 w 5678557"/>
              <a:gd name="connsiteY10" fmla="*/ 1398105 h 1929848"/>
              <a:gd name="connsiteX11" fmla="*/ 3200179 w 5678557"/>
              <a:gd name="connsiteY11" fmla="*/ 1929848 h 1929848"/>
              <a:gd name="connsiteX12" fmla="*/ 2662583 w 5678557"/>
              <a:gd name="connsiteY12" fmla="*/ 1398105 h 1929848"/>
              <a:gd name="connsiteX13" fmla="*/ 231918 w 5678557"/>
              <a:gd name="connsiteY13" fmla="*/ 1391478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446639 w 5678557"/>
              <a:gd name="connsiteY9" fmla="*/ 1391478 h 1929848"/>
              <a:gd name="connsiteX10" fmla="*/ 3008796 w 5678557"/>
              <a:gd name="connsiteY10" fmla="*/ 1398105 h 1929848"/>
              <a:gd name="connsiteX11" fmla="*/ 3200179 w 5678557"/>
              <a:gd name="connsiteY11" fmla="*/ 1929848 h 1929848"/>
              <a:gd name="connsiteX12" fmla="*/ 2662583 w 5678557"/>
              <a:gd name="connsiteY12" fmla="*/ 1398105 h 1929848"/>
              <a:gd name="connsiteX13" fmla="*/ 231918 w 5678557"/>
              <a:gd name="connsiteY13" fmla="*/ 1391478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446639 w 5678557"/>
              <a:gd name="connsiteY8" fmla="*/ 1391478 h 1929848"/>
              <a:gd name="connsiteX9" fmla="*/ 3008796 w 5678557"/>
              <a:gd name="connsiteY9" fmla="*/ 1398105 h 1929848"/>
              <a:gd name="connsiteX10" fmla="*/ 3200179 w 5678557"/>
              <a:gd name="connsiteY10" fmla="*/ 1929848 h 1929848"/>
              <a:gd name="connsiteX11" fmla="*/ 2662583 w 5678557"/>
              <a:gd name="connsiteY11" fmla="*/ 1398105 h 1929848"/>
              <a:gd name="connsiteX12" fmla="*/ 231918 w 5678557"/>
              <a:gd name="connsiteY12" fmla="*/ 1391478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377884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377884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78557" h="1929848">
                <a:moveTo>
                  <a:pt x="0" y="231918"/>
                </a:moveTo>
                <a:cubicBezTo>
                  <a:pt x="0" y="103833"/>
                  <a:pt x="88556" y="9750"/>
                  <a:pt x="315952" y="4875"/>
                </a:cubicBezTo>
                <a:lnTo>
                  <a:pt x="5377884" y="0"/>
                </a:lnTo>
                <a:cubicBezTo>
                  <a:pt x="5597639" y="9751"/>
                  <a:pt x="5678557" y="103833"/>
                  <a:pt x="5678557" y="231918"/>
                </a:cubicBezTo>
                <a:lnTo>
                  <a:pt x="5678557" y="811696"/>
                </a:lnTo>
                <a:lnTo>
                  <a:pt x="5678557" y="1159565"/>
                </a:lnTo>
                <a:lnTo>
                  <a:pt x="5678557" y="1159560"/>
                </a:lnTo>
                <a:cubicBezTo>
                  <a:pt x="5678557" y="1287645"/>
                  <a:pt x="5590001" y="1401228"/>
                  <a:pt x="5408442" y="1396353"/>
                </a:cubicBezTo>
                <a:lnTo>
                  <a:pt x="3062271" y="1398105"/>
                </a:lnTo>
                <a:lnTo>
                  <a:pt x="3200179" y="1929848"/>
                </a:lnTo>
                <a:lnTo>
                  <a:pt x="2654942" y="1388354"/>
                </a:lnTo>
                <a:lnTo>
                  <a:pt x="285392" y="1391478"/>
                </a:lnTo>
                <a:cubicBezTo>
                  <a:pt x="88553" y="1396353"/>
                  <a:pt x="0" y="1287645"/>
                  <a:pt x="0" y="1159560"/>
                </a:cubicBezTo>
                <a:lnTo>
                  <a:pt x="0" y="1159565"/>
                </a:lnTo>
                <a:lnTo>
                  <a:pt x="0" y="811696"/>
                </a:lnTo>
                <a:lnTo>
                  <a:pt x="0" y="231918"/>
                </a:lnTo>
                <a:close/>
              </a:path>
            </a:pathLst>
          </a:custGeom>
          <a:solidFill>
            <a:srgbClr val="E9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 the average household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 could save £460 a year...</a:t>
            </a:r>
          </a:p>
          <a:p>
            <a:pPr>
              <a:spcAft>
                <a:spcPts val="25"/>
              </a:spcAft>
            </a:pP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64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436" y="2105487"/>
            <a:ext cx="4410364" cy="41245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204" y="5315957"/>
            <a:ext cx="1383667" cy="1383667"/>
          </a:xfrm>
          <a:prstGeom prst="rect">
            <a:avLst/>
          </a:prstGeom>
        </p:spPr>
      </p:pic>
      <p:sp>
        <p:nvSpPr>
          <p:cNvPr id="8" name="Rounded Rectangular Callout 4"/>
          <p:cNvSpPr>
            <a:spLocks noChangeAspect="1"/>
          </p:cNvSpPr>
          <p:nvPr/>
        </p:nvSpPr>
        <p:spPr>
          <a:xfrm flipH="1">
            <a:off x="5646392" y="1452611"/>
            <a:ext cx="3023915" cy="1194512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80803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401549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401549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38572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2366065 w 5678557"/>
              <a:gd name="connsiteY3" fmla="*/ 0 h 1929848"/>
              <a:gd name="connsiteX4" fmla="*/ 5347383 w 5678557"/>
              <a:gd name="connsiteY4" fmla="*/ 5036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357308 w 5678557"/>
              <a:gd name="connsiteY10" fmla="*/ 1396514 h 1929848"/>
              <a:gd name="connsiteX11" fmla="*/ 3038572 w 5678557"/>
              <a:gd name="connsiteY11" fmla="*/ 1398105 h 1929848"/>
              <a:gd name="connsiteX12" fmla="*/ 3200179 w 5678557"/>
              <a:gd name="connsiteY12" fmla="*/ 1929848 h 1929848"/>
              <a:gd name="connsiteX13" fmla="*/ 2603031 w 5678557"/>
              <a:gd name="connsiteY13" fmla="*/ 1398105 h 1929848"/>
              <a:gd name="connsiteX14" fmla="*/ 321249 w 5678557"/>
              <a:gd name="connsiteY14" fmla="*/ 1396514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5347383 w 5678557"/>
              <a:gd name="connsiteY3" fmla="*/ 5036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357308 w 5678557"/>
              <a:gd name="connsiteY9" fmla="*/ 1396514 h 1929848"/>
              <a:gd name="connsiteX10" fmla="*/ 3038572 w 5678557"/>
              <a:gd name="connsiteY10" fmla="*/ 1398105 h 1929848"/>
              <a:gd name="connsiteX11" fmla="*/ 3200179 w 5678557"/>
              <a:gd name="connsiteY11" fmla="*/ 1929848 h 1929848"/>
              <a:gd name="connsiteX12" fmla="*/ 2603031 w 5678557"/>
              <a:gd name="connsiteY12" fmla="*/ 1398105 h 1929848"/>
              <a:gd name="connsiteX13" fmla="*/ 321249 w 5678557"/>
              <a:gd name="connsiteY13" fmla="*/ 1396514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5347383 w 5678557"/>
              <a:gd name="connsiteY2" fmla="*/ 5036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357308 w 5678557"/>
              <a:gd name="connsiteY8" fmla="*/ 1396514 h 1929848"/>
              <a:gd name="connsiteX9" fmla="*/ 3038572 w 5678557"/>
              <a:gd name="connsiteY9" fmla="*/ 1398105 h 1929848"/>
              <a:gd name="connsiteX10" fmla="*/ 3200179 w 5678557"/>
              <a:gd name="connsiteY10" fmla="*/ 1929848 h 1929848"/>
              <a:gd name="connsiteX11" fmla="*/ 2603031 w 5678557"/>
              <a:gd name="connsiteY11" fmla="*/ 1398105 h 1929848"/>
              <a:gd name="connsiteX12" fmla="*/ 321249 w 5678557"/>
              <a:gd name="connsiteY12" fmla="*/ 1396514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1154529 h 1924812"/>
              <a:gd name="connsiteX6" fmla="*/ 5678557 w 5678557"/>
              <a:gd name="connsiteY6" fmla="*/ 1154524 h 1924812"/>
              <a:gd name="connsiteX7" fmla="*/ 5357308 w 5678557"/>
              <a:gd name="connsiteY7" fmla="*/ 1391478 h 1924812"/>
              <a:gd name="connsiteX8" fmla="*/ 3038572 w 5678557"/>
              <a:gd name="connsiteY8" fmla="*/ 1393069 h 1924812"/>
              <a:gd name="connsiteX9" fmla="*/ 3200179 w 5678557"/>
              <a:gd name="connsiteY9" fmla="*/ 1924812 h 1924812"/>
              <a:gd name="connsiteX10" fmla="*/ 2603031 w 5678557"/>
              <a:gd name="connsiteY10" fmla="*/ 1393069 h 1924812"/>
              <a:gd name="connsiteX11" fmla="*/ 321249 w 5678557"/>
              <a:gd name="connsiteY11" fmla="*/ 1391478 h 1924812"/>
              <a:gd name="connsiteX12" fmla="*/ 0 w 5678557"/>
              <a:gd name="connsiteY12" fmla="*/ 1154524 h 1924812"/>
              <a:gd name="connsiteX13" fmla="*/ 0 w 5678557"/>
              <a:gd name="connsiteY13" fmla="*/ 1154529 h 1924812"/>
              <a:gd name="connsiteX14" fmla="*/ 0 w 5678557"/>
              <a:gd name="connsiteY14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54529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87965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4991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15765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793968"/>
              <a:gd name="connsiteX1" fmla="*/ 355870 w 5678557"/>
              <a:gd name="connsiteY1" fmla="*/ 1990 h 1793968"/>
              <a:gd name="connsiteX2" fmla="*/ 5347383 w 5678557"/>
              <a:gd name="connsiteY2" fmla="*/ 0 h 1793968"/>
              <a:gd name="connsiteX3" fmla="*/ 5678557 w 5678557"/>
              <a:gd name="connsiteY3" fmla="*/ 226882 h 1793968"/>
              <a:gd name="connsiteX4" fmla="*/ 5678557 w 5678557"/>
              <a:gd name="connsiteY4" fmla="*/ 1154529 h 1793968"/>
              <a:gd name="connsiteX5" fmla="*/ 5678557 w 5678557"/>
              <a:gd name="connsiteY5" fmla="*/ 1154524 h 1793968"/>
              <a:gd name="connsiteX6" fmla="*/ 5329613 w 5678557"/>
              <a:gd name="connsiteY6" fmla="*/ 1391478 h 1793968"/>
              <a:gd name="connsiteX7" fmla="*/ 3038572 w 5678557"/>
              <a:gd name="connsiteY7" fmla="*/ 1393069 h 1793968"/>
              <a:gd name="connsiteX8" fmla="*/ 3122830 w 5678557"/>
              <a:gd name="connsiteY8" fmla="*/ 1793968 h 1793968"/>
              <a:gd name="connsiteX9" fmla="*/ 2603031 w 5678557"/>
              <a:gd name="connsiteY9" fmla="*/ 1393069 h 1793968"/>
              <a:gd name="connsiteX10" fmla="*/ 376641 w 5678557"/>
              <a:gd name="connsiteY10" fmla="*/ 1391478 h 1793968"/>
              <a:gd name="connsiteX11" fmla="*/ 0 w 5678557"/>
              <a:gd name="connsiteY11" fmla="*/ 1154524 h 1793968"/>
              <a:gd name="connsiteX12" fmla="*/ 0 w 5678557"/>
              <a:gd name="connsiteY12" fmla="*/ 1161555 h 1793968"/>
              <a:gd name="connsiteX13" fmla="*/ 0 w 5678557"/>
              <a:gd name="connsiteY13" fmla="*/ 226882 h 1793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78557" h="1793968">
                <a:moveTo>
                  <a:pt x="0" y="226882"/>
                </a:moveTo>
                <a:cubicBezTo>
                  <a:pt x="0" y="98797"/>
                  <a:pt x="110078" y="5503"/>
                  <a:pt x="355870" y="1990"/>
                </a:cubicBezTo>
                <a:lnTo>
                  <a:pt x="5347383" y="0"/>
                </a:lnTo>
                <a:cubicBezTo>
                  <a:pt x="5475468" y="0"/>
                  <a:pt x="5678557" y="53128"/>
                  <a:pt x="5678557" y="226882"/>
                </a:cubicBezTo>
                <a:lnTo>
                  <a:pt x="5678557" y="1154529"/>
                </a:lnTo>
                <a:lnTo>
                  <a:pt x="5678557" y="1154524"/>
                </a:lnTo>
                <a:cubicBezTo>
                  <a:pt x="5678557" y="1328278"/>
                  <a:pt x="5457698" y="1391478"/>
                  <a:pt x="5329613" y="1391478"/>
                </a:cubicBezTo>
                <a:lnTo>
                  <a:pt x="3038572" y="1393069"/>
                </a:lnTo>
                <a:lnTo>
                  <a:pt x="3122830" y="1793968"/>
                </a:lnTo>
                <a:lnTo>
                  <a:pt x="2603031" y="1393069"/>
                </a:lnTo>
                <a:lnTo>
                  <a:pt x="376641" y="1391478"/>
                </a:lnTo>
                <a:cubicBezTo>
                  <a:pt x="103154" y="1387965"/>
                  <a:pt x="0" y="1282609"/>
                  <a:pt x="0" y="1154524"/>
                </a:cubicBezTo>
                <a:lnTo>
                  <a:pt x="0" y="1161555"/>
                </a:lnTo>
                <a:lnTo>
                  <a:pt x="0" y="226882"/>
                </a:lnTo>
                <a:close/>
              </a:path>
            </a:pathLst>
          </a:custGeom>
          <a:solidFill>
            <a:srgbClr val="5AB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What would you buy with £700?</a:t>
            </a:r>
          </a:p>
          <a:p>
            <a:pPr>
              <a:spcAft>
                <a:spcPts val="25"/>
              </a:spcAft>
            </a:pP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ounded Rectangular Callout 4"/>
          <p:cNvSpPr>
            <a:spLocks noChangeAspect="1"/>
          </p:cNvSpPr>
          <p:nvPr/>
        </p:nvSpPr>
        <p:spPr>
          <a:xfrm>
            <a:off x="612000" y="601200"/>
            <a:ext cx="4320000" cy="917513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15538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15538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195904 w 5678557"/>
              <a:gd name="connsiteY15" fmla="*/ 1391477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15538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0901 h 1929848"/>
              <a:gd name="connsiteX15" fmla="*/ 195904 w 5678557"/>
              <a:gd name="connsiteY15" fmla="*/ 1391477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15538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7 w 5678557"/>
              <a:gd name="connsiteY12" fmla="*/ 1390903 h 1929848"/>
              <a:gd name="connsiteX13" fmla="*/ 3200179 w 5678557"/>
              <a:gd name="connsiteY13" fmla="*/ 1929848 h 1929848"/>
              <a:gd name="connsiteX14" fmla="*/ 2662583 w 5678557"/>
              <a:gd name="connsiteY14" fmla="*/ 1390901 h 1929848"/>
              <a:gd name="connsiteX15" fmla="*/ 195904 w 5678557"/>
              <a:gd name="connsiteY15" fmla="*/ 1391477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15538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91656 w 5678557"/>
              <a:gd name="connsiteY11" fmla="*/ 1391477 h 1929848"/>
              <a:gd name="connsiteX12" fmla="*/ 3008797 w 5678557"/>
              <a:gd name="connsiteY12" fmla="*/ 1390903 h 1929848"/>
              <a:gd name="connsiteX13" fmla="*/ 3200179 w 5678557"/>
              <a:gd name="connsiteY13" fmla="*/ 1929848 h 1929848"/>
              <a:gd name="connsiteX14" fmla="*/ 2662583 w 5678557"/>
              <a:gd name="connsiteY14" fmla="*/ 1390901 h 1929848"/>
              <a:gd name="connsiteX15" fmla="*/ 195904 w 5678557"/>
              <a:gd name="connsiteY15" fmla="*/ 1391477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15538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7364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91656 w 5678557"/>
              <a:gd name="connsiteY11" fmla="*/ 1391477 h 1929848"/>
              <a:gd name="connsiteX12" fmla="*/ 3008797 w 5678557"/>
              <a:gd name="connsiteY12" fmla="*/ 1390903 h 1929848"/>
              <a:gd name="connsiteX13" fmla="*/ 3200179 w 5678557"/>
              <a:gd name="connsiteY13" fmla="*/ 1929848 h 1929848"/>
              <a:gd name="connsiteX14" fmla="*/ 2662583 w 5678557"/>
              <a:gd name="connsiteY14" fmla="*/ 1390901 h 1929848"/>
              <a:gd name="connsiteX15" fmla="*/ 195904 w 5678557"/>
              <a:gd name="connsiteY15" fmla="*/ 1391477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15538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505161 w 5678557"/>
              <a:gd name="connsiteY5" fmla="*/ 7204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91656 w 5678557"/>
              <a:gd name="connsiteY11" fmla="*/ 1391477 h 1929848"/>
              <a:gd name="connsiteX12" fmla="*/ 3008797 w 5678557"/>
              <a:gd name="connsiteY12" fmla="*/ 1390903 h 1929848"/>
              <a:gd name="connsiteX13" fmla="*/ 3200179 w 5678557"/>
              <a:gd name="connsiteY13" fmla="*/ 1929848 h 1929848"/>
              <a:gd name="connsiteX14" fmla="*/ 2662583 w 5678557"/>
              <a:gd name="connsiteY14" fmla="*/ 1390901 h 1929848"/>
              <a:gd name="connsiteX15" fmla="*/ 195904 w 5678557"/>
              <a:gd name="connsiteY15" fmla="*/ 1391477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15538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505161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91656 w 5678557"/>
              <a:gd name="connsiteY11" fmla="*/ 1391477 h 1929848"/>
              <a:gd name="connsiteX12" fmla="*/ 3008797 w 5678557"/>
              <a:gd name="connsiteY12" fmla="*/ 1390903 h 1929848"/>
              <a:gd name="connsiteX13" fmla="*/ 3200179 w 5678557"/>
              <a:gd name="connsiteY13" fmla="*/ 1929848 h 1929848"/>
              <a:gd name="connsiteX14" fmla="*/ 2662583 w 5678557"/>
              <a:gd name="connsiteY14" fmla="*/ 1390901 h 1929848"/>
              <a:gd name="connsiteX15" fmla="*/ 195904 w 5678557"/>
              <a:gd name="connsiteY15" fmla="*/ 1391477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15538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505161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509663 w 5678557"/>
              <a:gd name="connsiteY11" fmla="*/ 1398681 h 1929848"/>
              <a:gd name="connsiteX12" fmla="*/ 3008797 w 5678557"/>
              <a:gd name="connsiteY12" fmla="*/ 1390903 h 1929848"/>
              <a:gd name="connsiteX13" fmla="*/ 3200179 w 5678557"/>
              <a:gd name="connsiteY13" fmla="*/ 1929848 h 1929848"/>
              <a:gd name="connsiteX14" fmla="*/ 2662583 w 5678557"/>
              <a:gd name="connsiteY14" fmla="*/ 1390901 h 1929848"/>
              <a:gd name="connsiteX15" fmla="*/ 195904 w 5678557"/>
              <a:gd name="connsiteY15" fmla="*/ 1391477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15538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505161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509663 w 5678557"/>
              <a:gd name="connsiteY11" fmla="*/ 1391477 h 1929848"/>
              <a:gd name="connsiteX12" fmla="*/ 3008797 w 5678557"/>
              <a:gd name="connsiteY12" fmla="*/ 1390903 h 1929848"/>
              <a:gd name="connsiteX13" fmla="*/ 3200179 w 5678557"/>
              <a:gd name="connsiteY13" fmla="*/ 1929848 h 1929848"/>
              <a:gd name="connsiteX14" fmla="*/ 2662583 w 5678557"/>
              <a:gd name="connsiteY14" fmla="*/ 1390901 h 1929848"/>
              <a:gd name="connsiteX15" fmla="*/ 195904 w 5678557"/>
              <a:gd name="connsiteY15" fmla="*/ 1391477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78557" h="1929848">
                <a:moveTo>
                  <a:pt x="0" y="231918"/>
                </a:moveTo>
                <a:cubicBezTo>
                  <a:pt x="0" y="103833"/>
                  <a:pt x="27304" y="0"/>
                  <a:pt x="155389" y="0"/>
                </a:cubicBezTo>
                <a:lnTo>
                  <a:pt x="946426" y="0"/>
                </a:lnTo>
                <a:lnTo>
                  <a:pt x="946426" y="0"/>
                </a:lnTo>
                <a:lnTo>
                  <a:pt x="2366065" y="0"/>
                </a:lnTo>
                <a:lnTo>
                  <a:pt x="5505161" y="0"/>
                </a:lnTo>
                <a:cubicBezTo>
                  <a:pt x="5633246" y="0"/>
                  <a:pt x="5678557" y="103833"/>
                  <a:pt x="5678557" y="231918"/>
                </a:cubicBezTo>
                <a:lnTo>
                  <a:pt x="5678557" y="811696"/>
                </a:lnTo>
                <a:lnTo>
                  <a:pt x="5678557" y="811696"/>
                </a:lnTo>
                <a:lnTo>
                  <a:pt x="5678557" y="1159565"/>
                </a:lnTo>
                <a:lnTo>
                  <a:pt x="5678557" y="1159560"/>
                </a:lnTo>
                <a:cubicBezTo>
                  <a:pt x="5678557" y="1287645"/>
                  <a:pt x="5637748" y="1391477"/>
                  <a:pt x="5509663" y="1391477"/>
                </a:cubicBezTo>
                <a:lnTo>
                  <a:pt x="3008797" y="1390903"/>
                </a:lnTo>
                <a:lnTo>
                  <a:pt x="3200179" y="1929848"/>
                </a:lnTo>
                <a:lnTo>
                  <a:pt x="2662583" y="1390901"/>
                </a:lnTo>
                <a:lnTo>
                  <a:pt x="195904" y="1391477"/>
                </a:lnTo>
                <a:cubicBezTo>
                  <a:pt x="67819" y="1391477"/>
                  <a:pt x="0" y="1287645"/>
                  <a:pt x="0" y="1159560"/>
                </a:cubicBezTo>
                <a:lnTo>
                  <a:pt x="0" y="1159565"/>
                </a:lnTo>
                <a:lnTo>
                  <a:pt x="0" y="811696"/>
                </a:lnTo>
                <a:lnTo>
                  <a:pt x="0" y="811696"/>
                </a:lnTo>
                <a:lnTo>
                  <a:pt x="0" y="231918"/>
                </a:lnTo>
                <a:close/>
              </a:path>
            </a:pathLst>
          </a:custGeom>
          <a:solidFill>
            <a:srgbClr val="E9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 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 family 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this increases to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£700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76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WS New" id="{707D4779-E66C-3D4A-B48C-A9217FCA63C2}" vid="{1EEEA5A1-A5C9-8D4D-B867-C1E5E3F684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ZWS</Template>
  <TotalTime>3827</TotalTime>
  <Words>299</Words>
  <Application>Microsoft Office PowerPoint</Application>
  <PresentationFormat>On-screen Show (4:3)</PresentationFormat>
  <Paragraphs>29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cook</dc:creator>
  <cp:lastModifiedBy>Eleanor Dillon</cp:lastModifiedBy>
  <cp:revision>24</cp:revision>
  <dcterms:created xsi:type="dcterms:W3CDTF">2017-03-24T21:36:39Z</dcterms:created>
  <dcterms:modified xsi:type="dcterms:W3CDTF">2017-05-30T11:38:38Z</dcterms:modified>
</cp:coreProperties>
</file>